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9"/>
  </p:notesMasterIdLst>
  <p:sldIdLst>
    <p:sldId id="26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6" r:id="rId29"/>
    <p:sldId id="387" r:id="rId30"/>
    <p:sldId id="388" r:id="rId31"/>
    <p:sldId id="389" r:id="rId32"/>
    <p:sldId id="392" r:id="rId33"/>
    <p:sldId id="390" r:id="rId34"/>
    <p:sldId id="391" r:id="rId35"/>
    <p:sldId id="346" r:id="rId36"/>
    <p:sldId id="356" r:id="rId37"/>
    <p:sldId id="385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EAB"/>
    <a:srgbClr val="3860A2"/>
    <a:srgbClr val="37536D"/>
    <a:srgbClr val="746748"/>
    <a:srgbClr val="655B43"/>
    <a:srgbClr val="D8E9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47" autoAdjust="0"/>
    <p:restoredTop sz="94605" autoAdjust="0"/>
  </p:normalViewPr>
  <p:slideViewPr>
    <p:cSldViewPr snapToGrid="0">
      <p:cViewPr varScale="1">
        <p:scale>
          <a:sx n="83" d="100"/>
          <a:sy n="83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/>
      <dgm:t>
        <a:bodyPr/>
        <a:lstStyle/>
        <a:p>
          <a:r>
            <a:rPr lang="pl-PL" sz="3200" dirty="0" smtClean="0">
              <a:solidFill>
                <a:schemeClr val="bg1"/>
              </a:solidFill>
            </a:rPr>
            <a:t>Kto i jaką deklaracje składa w szkole</a:t>
          </a:r>
          <a:endParaRPr lang="pl-PL" sz="3200" dirty="0">
            <a:solidFill>
              <a:schemeClr val="bg1"/>
            </a:solidFill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/>
      <dgm:t>
        <a:bodyPr/>
        <a:lstStyle/>
        <a:p>
          <a:pPr marL="0" marR="0" indent="0" algn="l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- uczniowie którzy kończą szkołę w 2015/2016,</a:t>
          </a:r>
          <a:br>
            <a:rPr lang="pl-PL" sz="1800" dirty="0" smtClean="0"/>
          </a:br>
          <a:r>
            <a:rPr lang="pl-PL" sz="1800" dirty="0" smtClean="0"/>
            <a:t>- absolwenci LO, którzy ukończyli szkołę w 2014/2015</a:t>
          </a:r>
          <a:endParaRPr lang="pl-PL" sz="1800" dirty="0" smtClean="0">
            <a:solidFill>
              <a:schemeClr val="bg1"/>
            </a:solidFill>
          </a:endParaRP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5180700-F964-47D7-9891-51585F134FFC}">
      <dgm:prSet custT="1"/>
      <dgm:spPr/>
      <dgm:t>
        <a:bodyPr/>
        <a:lstStyle/>
        <a:p>
          <a:pPr algn="l"/>
          <a:r>
            <a:rPr lang="pl-PL" sz="1800" dirty="0" smtClean="0"/>
            <a:t>- absolwenci szkoły </a:t>
          </a:r>
          <a:r>
            <a:rPr lang="pl-PL" sz="1800" u="none" dirty="0" smtClean="0"/>
            <a:t>ponadgimnazjalnej</a:t>
          </a:r>
          <a:r>
            <a:rPr lang="pl-PL" sz="1800" dirty="0" smtClean="0"/>
            <a:t> (technikum i liceum oprócz 2014/2015 )</a:t>
          </a:r>
        </a:p>
      </dgm:t>
    </dgm:pt>
    <dgm:pt modelId="{A021728B-9EFA-4E8D-8039-3ABDA3B77ADF}" type="parTrans" cxnId="{F7888C0A-5B23-4BB1-A0A1-722283F69183}">
      <dgm:prSet/>
      <dgm:spPr/>
      <dgm:t>
        <a:bodyPr/>
        <a:lstStyle/>
        <a:p>
          <a:endParaRPr lang="pl-PL"/>
        </a:p>
      </dgm:t>
    </dgm:pt>
    <dgm:pt modelId="{5EED7BF0-ED9A-4DF4-802C-F4AAD2D7B005}" type="sibTrans" cxnId="{F7888C0A-5B23-4BB1-A0A1-722283F69183}">
      <dgm:prSet/>
      <dgm:spPr/>
      <dgm:t>
        <a:bodyPr/>
        <a:lstStyle/>
        <a:p>
          <a:endParaRPr lang="pl-PL"/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 custScaleX="138566" custScaleY="186913" custLinFactNeighborX="1291" custLinFactNeighborY="-36112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2" custScaleX="157205" custScaleY="158635" custLinFactNeighborX="-55813" custLinFactNeighborY="-5195"/>
      <dgm:spPr/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2" custScaleX="116722" custScaleY="122998" custLinFactNeighborX="5610" custLinFactNeighborY="-8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EBFA7D-6031-49CA-80D2-5F53DBDDAFC0}" type="pres">
      <dgm:prSet presAssocID="{55180700-F964-47D7-9891-51585F134FFC}" presName="childComposite" presStyleCnt="0">
        <dgm:presLayoutVars>
          <dgm:chMax val="0"/>
          <dgm:chPref val="0"/>
        </dgm:presLayoutVars>
      </dgm:prSet>
      <dgm:spPr/>
    </dgm:pt>
    <dgm:pt modelId="{AF95D6C0-3424-4ABC-B1EB-67B48894944B}" type="pres">
      <dgm:prSet presAssocID="{55180700-F964-47D7-9891-51585F134FFC}" presName="Image" presStyleLbl="node1" presStyleIdx="1" presStyleCnt="2" custScaleX="152551" custScaleY="157938" custLinFactNeighborX="-60465" custLinFactNeighborY="22008"/>
      <dgm:spPr/>
      <dgm:t>
        <a:bodyPr/>
        <a:lstStyle/>
        <a:p>
          <a:endParaRPr lang="pl-PL"/>
        </a:p>
      </dgm:t>
    </dgm:pt>
    <dgm:pt modelId="{5F8D3C57-FD30-4206-8366-B417D0AA90C6}" type="pres">
      <dgm:prSet presAssocID="{55180700-F964-47D7-9891-51585F134FFC}" presName="childText" presStyleLbl="lnNode1" presStyleIdx="1" presStyleCnt="2" custScaleX="117369" custScaleY="161898" custLinFactNeighborX="6164" custLinFactNeighborY="-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9A6332-E1DC-4C51-B77A-17353B38AD4F}" type="presOf" srcId="{4883FFC0-8174-4CD2-91B0-9004EAF1AE19}" destId="{996F07EA-037D-4B14-9862-4105A10B2390}" srcOrd="0" destOrd="0" presId="urn:microsoft.com/office/officeart/2008/layout/PictureAccentList"/>
    <dgm:cxn modelId="{A8B0A3FB-1472-49F6-8C49-F3AA2447B8E2}" type="presOf" srcId="{3720537E-90BD-429A-9389-97EF7953DE5A}" destId="{71474E5A-5028-4BC4-AABA-5DF627DC4C29}" srcOrd="0" destOrd="0" presId="urn:microsoft.com/office/officeart/2008/layout/PictureAccentList"/>
    <dgm:cxn modelId="{BAA54959-6B86-43C9-82DA-DB5FC1E22F7A}" type="presOf" srcId="{55180700-F964-47D7-9891-51585F134FFC}" destId="{5F8D3C57-FD30-4206-8366-B417D0AA90C6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1A4480B8-5A13-4173-AAD5-7A3C66C75318}" type="presOf" srcId="{B0076DB2-C9F7-4500-80E2-96E8770F5719}" destId="{E76EEED2-49DF-4351-963D-14DDEA3A5B40}" srcOrd="0" destOrd="0" presId="urn:microsoft.com/office/officeart/2008/layout/PictureAccentList"/>
    <dgm:cxn modelId="{F7888C0A-5B23-4BB1-A0A1-722283F69183}" srcId="{3720537E-90BD-429A-9389-97EF7953DE5A}" destId="{55180700-F964-47D7-9891-51585F134FFC}" srcOrd="1" destOrd="0" parTransId="{A021728B-9EFA-4E8D-8039-3ABDA3B77ADF}" sibTransId="{5EED7BF0-ED9A-4DF4-802C-F4AAD2D7B005}"/>
    <dgm:cxn modelId="{4CE8C2E5-D191-4938-8F72-102746548D63}" type="presParOf" srcId="{996F07EA-037D-4B14-9862-4105A10B2390}" destId="{C9BB7011-BA9F-41B0-AEDA-86A8A9B0A84A}" srcOrd="0" destOrd="0" presId="urn:microsoft.com/office/officeart/2008/layout/PictureAccentList"/>
    <dgm:cxn modelId="{3AA35A69-2ABB-40CC-AC7D-2835FF720EC5}" type="presParOf" srcId="{C9BB7011-BA9F-41B0-AEDA-86A8A9B0A84A}" destId="{ADE88CDF-513D-451A-B7D4-DD99DA89E575}" srcOrd="0" destOrd="0" presId="urn:microsoft.com/office/officeart/2008/layout/PictureAccentList"/>
    <dgm:cxn modelId="{CFA4BAE9-074C-47E2-87A0-8BDF097B84F7}" type="presParOf" srcId="{ADE88CDF-513D-451A-B7D4-DD99DA89E575}" destId="{71474E5A-5028-4BC4-AABA-5DF627DC4C29}" srcOrd="0" destOrd="0" presId="urn:microsoft.com/office/officeart/2008/layout/PictureAccentList"/>
    <dgm:cxn modelId="{014EA0F4-F9D6-4C4E-A23A-AD9A0DDBFDAC}" type="presParOf" srcId="{C9BB7011-BA9F-41B0-AEDA-86A8A9B0A84A}" destId="{0769374F-D72B-4B22-976B-9245C7B7EBAE}" srcOrd="1" destOrd="0" presId="urn:microsoft.com/office/officeart/2008/layout/PictureAccentList"/>
    <dgm:cxn modelId="{8E9A1D01-D2C9-4651-A68D-3C2892B4E319}" type="presParOf" srcId="{0769374F-D72B-4B22-976B-9245C7B7EBAE}" destId="{CF21944D-D9C8-4BE0-9682-C092463D9083}" srcOrd="0" destOrd="0" presId="urn:microsoft.com/office/officeart/2008/layout/PictureAccentList"/>
    <dgm:cxn modelId="{914F2453-23D8-4F8D-AC51-F078AFF447DD}" type="presParOf" srcId="{CF21944D-D9C8-4BE0-9682-C092463D9083}" destId="{2454E8C2-09B7-4A86-B8D9-FAEF944ADEEA}" srcOrd="0" destOrd="0" presId="urn:microsoft.com/office/officeart/2008/layout/PictureAccentList"/>
    <dgm:cxn modelId="{7CD60DEE-5B4A-4542-9EC0-410EFEB456A6}" type="presParOf" srcId="{CF21944D-D9C8-4BE0-9682-C092463D9083}" destId="{E76EEED2-49DF-4351-963D-14DDEA3A5B40}" srcOrd="1" destOrd="0" presId="urn:microsoft.com/office/officeart/2008/layout/PictureAccentList"/>
    <dgm:cxn modelId="{5B321C37-F6A4-41EE-BFE5-28E17A0997FE}" type="presParOf" srcId="{0769374F-D72B-4B22-976B-9245C7B7EBAE}" destId="{EDEBFA7D-6031-49CA-80D2-5F53DBDDAFC0}" srcOrd="1" destOrd="0" presId="urn:microsoft.com/office/officeart/2008/layout/PictureAccentList"/>
    <dgm:cxn modelId="{A4B17FCD-7CB1-4727-850C-9964622743EA}" type="presParOf" srcId="{EDEBFA7D-6031-49CA-80D2-5F53DBDDAFC0}" destId="{AF95D6C0-3424-4ABC-B1EB-67B48894944B}" srcOrd="0" destOrd="0" presId="urn:microsoft.com/office/officeart/2008/layout/PictureAccentList"/>
    <dgm:cxn modelId="{D657AB8C-7598-4F68-A301-BB00A0F964BD}" type="presParOf" srcId="{EDEBFA7D-6031-49CA-80D2-5F53DBDDAFC0}" destId="{5F8D3C57-FD30-4206-8366-B417D0AA90C6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/>
      <dgm:t>
        <a:bodyPr/>
        <a:lstStyle/>
        <a:p>
          <a:r>
            <a:rPr lang="pl-PL" sz="3200" dirty="0" smtClean="0">
              <a:solidFill>
                <a:schemeClr val="bg1"/>
              </a:solidFill>
            </a:rPr>
            <a:t>Opłaty wys. </a:t>
          </a:r>
          <a:r>
            <a:rPr lang="pl-PL" sz="4000" dirty="0" smtClean="0">
              <a:solidFill>
                <a:schemeClr val="bg1"/>
              </a:solidFill>
            </a:rPr>
            <a:t>50 zł </a:t>
          </a:r>
          <a:r>
            <a:rPr lang="pl-PL" sz="3200" dirty="0" smtClean="0">
              <a:solidFill>
                <a:schemeClr val="bg1"/>
              </a:solidFill>
            </a:rPr>
            <a:t>za egzamin wnoszą absolwenci, którzy przystępują do egzaminu:</a:t>
          </a:r>
          <a:endParaRPr lang="pl-PL" sz="3200" dirty="0">
            <a:solidFill>
              <a:schemeClr val="bg1"/>
            </a:solidFill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/>
      <dgm:t>
        <a:bodyPr/>
        <a:lstStyle/>
        <a:p>
          <a:pPr marL="0" marR="0" indent="0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dirty="0" smtClean="0">
              <a:solidFill>
                <a:schemeClr val="bg1"/>
              </a:solidFill>
            </a:rPr>
            <a:t>z tego samego przedmiotu </a:t>
          </a:r>
          <a:r>
            <a:rPr lang="pl-PL" sz="1800" u="sng" dirty="0" smtClean="0">
              <a:solidFill>
                <a:schemeClr val="bg1"/>
              </a:solidFill>
            </a:rPr>
            <a:t>obowiązkowego</a:t>
          </a:r>
          <a:r>
            <a:rPr lang="pl-PL" sz="1800" dirty="0" smtClean="0">
              <a:solidFill>
                <a:schemeClr val="bg1"/>
              </a:solidFill>
            </a:rPr>
            <a:t> lub z tego samego przedmiotu </a:t>
          </a:r>
          <a:r>
            <a:rPr lang="pl-PL" sz="1800" u="sng" dirty="0" smtClean="0">
              <a:solidFill>
                <a:schemeClr val="bg1"/>
              </a:solidFill>
            </a:rPr>
            <a:t>dodatkowego</a:t>
          </a:r>
          <a:r>
            <a:rPr lang="pl-PL" sz="1800" dirty="0" smtClean="0">
              <a:solidFill>
                <a:schemeClr val="bg1"/>
              </a:solidFill>
            </a:rPr>
            <a:t> na tym samym poziomie</a:t>
          </a:r>
          <a:br>
            <a:rPr lang="pl-PL" sz="1800" dirty="0" smtClean="0">
              <a:solidFill>
                <a:schemeClr val="bg1"/>
              </a:solidFill>
            </a:rPr>
          </a:br>
          <a:r>
            <a:rPr lang="pl-PL" sz="3200" dirty="0" smtClean="0">
              <a:solidFill>
                <a:schemeClr val="bg1"/>
              </a:solidFill>
            </a:rPr>
            <a:t> po raz 3 i kolejny</a:t>
          </a: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5180700-F964-47D7-9891-51585F134FFC}">
      <dgm:prSet custT="1"/>
      <dgm:spPr/>
      <dgm:t>
        <a:bodyPr/>
        <a:lstStyle/>
        <a:p>
          <a:r>
            <a:rPr lang="pl-PL" sz="1800" dirty="0" smtClean="0">
              <a:solidFill>
                <a:schemeClr val="bg1"/>
              </a:solidFill>
            </a:rPr>
            <a:t>z </a:t>
          </a:r>
          <a:r>
            <a:rPr lang="pl-PL" sz="1800" dirty="0">
              <a:solidFill>
                <a:schemeClr val="bg1"/>
              </a:solidFill>
            </a:rPr>
            <a:t>tego samego </a:t>
          </a:r>
          <a:r>
            <a:rPr lang="pl-PL" sz="1800" b="0" u="sng" dirty="0">
              <a:solidFill>
                <a:schemeClr val="bg1"/>
              </a:solidFill>
            </a:rPr>
            <a:t>przedmiotu dodatkowego </a:t>
          </a:r>
          <a:r>
            <a:rPr lang="pl-PL" sz="1800" dirty="0" smtClean="0">
              <a:solidFill>
                <a:schemeClr val="bg1"/>
              </a:solidFill>
            </a:rPr>
            <a:t>na </a:t>
          </a:r>
          <a:r>
            <a:rPr lang="pl-PL" sz="1800" dirty="0">
              <a:solidFill>
                <a:schemeClr val="bg1"/>
              </a:solidFill>
            </a:rPr>
            <a:t>tym samym </a:t>
          </a:r>
          <a:r>
            <a:rPr lang="pl-PL" sz="1800" dirty="0" smtClean="0">
              <a:solidFill>
                <a:schemeClr val="bg1"/>
              </a:solidFill>
            </a:rPr>
            <a:t>poziomie, </a:t>
          </a:r>
          <a:r>
            <a:rPr lang="pl-PL" sz="1800" dirty="0">
              <a:solidFill>
                <a:schemeClr val="bg1"/>
              </a:solidFill>
            </a:rPr>
            <a:t>który w poprzednim roku lub w poprzednich latach zgłaszali w deklaracji, ale </a:t>
          </a:r>
          <a:r>
            <a:rPr lang="pl-PL" sz="1800" dirty="0" smtClean="0">
              <a:solidFill>
                <a:schemeClr val="bg1"/>
              </a:solidFill>
            </a:rPr>
            <a:t>do niego</a:t>
          </a:r>
          <a:br>
            <a:rPr lang="pl-PL" sz="1800" dirty="0" smtClean="0">
              <a:solidFill>
                <a:schemeClr val="bg1"/>
              </a:solidFill>
            </a:rPr>
          </a:br>
          <a:r>
            <a:rPr lang="pl-PL" sz="1800" dirty="0" smtClean="0">
              <a:solidFill>
                <a:schemeClr val="bg1"/>
              </a:solidFill>
            </a:rPr>
            <a:t> </a:t>
          </a:r>
          <a:r>
            <a:rPr lang="pl-PL" sz="3200" dirty="0" smtClean="0">
              <a:solidFill>
                <a:schemeClr val="bg1"/>
              </a:solidFill>
            </a:rPr>
            <a:t>nie przystąpili</a:t>
          </a:r>
          <a:endParaRPr lang="pl-PL" sz="1800" dirty="0">
            <a:solidFill>
              <a:schemeClr val="bg1"/>
            </a:solidFill>
          </a:endParaRPr>
        </a:p>
      </dgm:t>
    </dgm:pt>
    <dgm:pt modelId="{A021728B-9EFA-4E8D-8039-3ABDA3B77ADF}" type="parTrans" cxnId="{F7888C0A-5B23-4BB1-A0A1-722283F69183}">
      <dgm:prSet/>
      <dgm:spPr/>
      <dgm:t>
        <a:bodyPr/>
        <a:lstStyle/>
        <a:p>
          <a:endParaRPr lang="pl-PL"/>
        </a:p>
      </dgm:t>
    </dgm:pt>
    <dgm:pt modelId="{5EED7BF0-ED9A-4DF4-802C-F4AAD2D7B005}" type="sibTrans" cxnId="{F7888C0A-5B23-4BB1-A0A1-722283F69183}">
      <dgm:prSet/>
      <dgm:spPr/>
      <dgm:t>
        <a:bodyPr/>
        <a:lstStyle/>
        <a:p>
          <a:endParaRPr lang="pl-PL"/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 custScaleX="138566" custScaleY="186913" custLinFactNeighborX="1291" custLinFactNeighborY="-36112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2" custScaleX="157205" custScaleY="158635" custLinFactNeighborX="-55813" custLinFactNeighborY="-51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2" custScaleX="116722" custScaleY="180354" custLinFactNeighborX="5610" custLinFactNeighborY="4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EBFA7D-6031-49CA-80D2-5F53DBDDAFC0}" type="pres">
      <dgm:prSet presAssocID="{55180700-F964-47D7-9891-51585F134FFC}" presName="childComposite" presStyleCnt="0">
        <dgm:presLayoutVars>
          <dgm:chMax val="0"/>
          <dgm:chPref val="0"/>
        </dgm:presLayoutVars>
      </dgm:prSet>
      <dgm:spPr/>
    </dgm:pt>
    <dgm:pt modelId="{AF95D6C0-3424-4ABC-B1EB-67B48894944B}" type="pres">
      <dgm:prSet presAssocID="{55180700-F964-47D7-9891-51585F134FFC}" presName="Image" presStyleLbl="node1" presStyleIdx="1" presStyleCnt="2" custScaleX="152551" custScaleY="157938" custLinFactNeighborX="-60465" custLinFactNeighborY="2200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pl-PL"/>
        </a:p>
      </dgm:t>
    </dgm:pt>
    <dgm:pt modelId="{5F8D3C57-FD30-4206-8366-B417D0AA90C6}" type="pres">
      <dgm:prSet presAssocID="{55180700-F964-47D7-9891-51585F134FFC}" presName="childText" presStyleLbl="lnNode1" presStyleIdx="1" presStyleCnt="2" custScaleX="117369" custScaleY="161898" custLinFactNeighborX="6850" custLinFactNeighborY="8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6802E8C-08CB-4207-AB4C-61EF5ACCFBDA}" type="presOf" srcId="{4883FFC0-8174-4CD2-91B0-9004EAF1AE19}" destId="{996F07EA-037D-4B14-9862-4105A10B2390}" srcOrd="0" destOrd="0" presId="urn:microsoft.com/office/officeart/2008/layout/PictureAccentList"/>
    <dgm:cxn modelId="{768E8DE0-03FD-4310-B158-2A3BF768CF4E}" type="presOf" srcId="{B0076DB2-C9F7-4500-80E2-96E8770F5719}" destId="{E76EEED2-49DF-4351-963D-14DDEA3A5B40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F26EEB6D-9D59-4D33-AAC8-87CA2921212D}" type="presOf" srcId="{3720537E-90BD-429A-9389-97EF7953DE5A}" destId="{71474E5A-5028-4BC4-AABA-5DF627DC4C29}" srcOrd="0" destOrd="0" presId="urn:microsoft.com/office/officeart/2008/layout/PictureAccentList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8D13ADA7-7E4A-4CE2-80BA-57EA1BC1AD80}" type="presOf" srcId="{55180700-F964-47D7-9891-51585F134FFC}" destId="{5F8D3C57-FD30-4206-8366-B417D0AA90C6}" srcOrd="0" destOrd="0" presId="urn:microsoft.com/office/officeart/2008/layout/PictureAccentList"/>
    <dgm:cxn modelId="{F7888C0A-5B23-4BB1-A0A1-722283F69183}" srcId="{3720537E-90BD-429A-9389-97EF7953DE5A}" destId="{55180700-F964-47D7-9891-51585F134FFC}" srcOrd="1" destOrd="0" parTransId="{A021728B-9EFA-4E8D-8039-3ABDA3B77ADF}" sibTransId="{5EED7BF0-ED9A-4DF4-802C-F4AAD2D7B005}"/>
    <dgm:cxn modelId="{EA6D8AD2-26B5-4D5F-B333-1E488E7B6D4A}" type="presParOf" srcId="{996F07EA-037D-4B14-9862-4105A10B2390}" destId="{C9BB7011-BA9F-41B0-AEDA-86A8A9B0A84A}" srcOrd="0" destOrd="0" presId="urn:microsoft.com/office/officeart/2008/layout/PictureAccentList"/>
    <dgm:cxn modelId="{3CF1F38F-0BAA-496F-9B0D-9154F5C9971A}" type="presParOf" srcId="{C9BB7011-BA9F-41B0-AEDA-86A8A9B0A84A}" destId="{ADE88CDF-513D-451A-B7D4-DD99DA89E575}" srcOrd="0" destOrd="0" presId="urn:microsoft.com/office/officeart/2008/layout/PictureAccentList"/>
    <dgm:cxn modelId="{735362BE-66FA-41F3-89A9-7C60D80FC84E}" type="presParOf" srcId="{ADE88CDF-513D-451A-B7D4-DD99DA89E575}" destId="{71474E5A-5028-4BC4-AABA-5DF627DC4C29}" srcOrd="0" destOrd="0" presId="urn:microsoft.com/office/officeart/2008/layout/PictureAccentList"/>
    <dgm:cxn modelId="{7CF222A9-1479-4944-AD4D-E3E42CF96FAB}" type="presParOf" srcId="{C9BB7011-BA9F-41B0-AEDA-86A8A9B0A84A}" destId="{0769374F-D72B-4B22-976B-9245C7B7EBAE}" srcOrd="1" destOrd="0" presId="urn:microsoft.com/office/officeart/2008/layout/PictureAccentList"/>
    <dgm:cxn modelId="{77F43DAC-9C82-4338-B2DD-8C289E45A63F}" type="presParOf" srcId="{0769374F-D72B-4B22-976B-9245C7B7EBAE}" destId="{CF21944D-D9C8-4BE0-9682-C092463D9083}" srcOrd="0" destOrd="0" presId="urn:microsoft.com/office/officeart/2008/layout/PictureAccentList"/>
    <dgm:cxn modelId="{4DF175A1-44AF-409E-8477-1D7E8BEEFB26}" type="presParOf" srcId="{CF21944D-D9C8-4BE0-9682-C092463D9083}" destId="{2454E8C2-09B7-4A86-B8D9-FAEF944ADEEA}" srcOrd="0" destOrd="0" presId="urn:microsoft.com/office/officeart/2008/layout/PictureAccentList"/>
    <dgm:cxn modelId="{17B9BA7C-8055-44BD-9267-82C7C193E0CD}" type="presParOf" srcId="{CF21944D-D9C8-4BE0-9682-C092463D9083}" destId="{E76EEED2-49DF-4351-963D-14DDEA3A5B40}" srcOrd="1" destOrd="0" presId="urn:microsoft.com/office/officeart/2008/layout/PictureAccentList"/>
    <dgm:cxn modelId="{99CED9D0-AA5F-41E1-AB3A-D39ECBF532D8}" type="presParOf" srcId="{0769374F-D72B-4B22-976B-9245C7B7EBAE}" destId="{EDEBFA7D-6031-49CA-80D2-5F53DBDDAFC0}" srcOrd="1" destOrd="0" presId="urn:microsoft.com/office/officeart/2008/layout/PictureAccentList"/>
    <dgm:cxn modelId="{263A0B25-0856-48DF-BC02-A9A8F2B69FAD}" type="presParOf" srcId="{EDEBFA7D-6031-49CA-80D2-5F53DBDDAFC0}" destId="{AF95D6C0-3424-4ABC-B1EB-67B48894944B}" srcOrd="0" destOrd="0" presId="urn:microsoft.com/office/officeart/2008/layout/PictureAccentList"/>
    <dgm:cxn modelId="{3ABD2DF4-B566-4882-BF47-BE0CF28EA58C}" type="presParOf" srcId="{EDEBFA7D-6031-49CA-80D2-5F53DBDDAFC0}" destId="{5F8D3C57-FD30-4206-8366-B417D0AA90C6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>
        <a:xfrm>
          <a:off x="1898213" y="45334"/>
          <a:ext cx="5433368" cy="730446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Procedura wnoszenia opłat</a:t>
          </a:r>
          <a:endParaRPr lang="pl-PL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>
        <a:xfrm>
          <a:off x="2731414" y="872605"/>
          <a:ext cx="4659095" cy="730446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Wniosek o zwolnienie z opłaty </a:t>
          </a:r>
          <a:r>
            <a:rPr lang="pl-PL" sz="2400" b="1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zał. 26 b </a:t>
          </a: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wraz</a:t>
          </a:r>
          <a:b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z dokumentem potwierdzającym wysokość dochodów </a:t>
          </a:r>
          <a:endParaRPr lang="pl-PL" sz="18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BBB85EE-D379-43B7-8DC4-37F8DB8BE2E3}">
      <dgm:prSet custT="1"/>
      <dgm:spPr>
        <a:xfrm>
          <a:off x="2864851" y="1697298"/>
          <a:ext cx="4525658" cy="730446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Wpłata 50 zł za egzamin na konto OKE nr…..... 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www.oke.krakow.pl </a:t>
          </a:r>
          <a:endParaRPr lang="pl-PL" sz="18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04A4B27-D9FA-4F7A-9A01-38E4210993AF}" type="par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BB12F5E-6BD6-449D-B5AE-3CEA681D5A08}" type="sib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AA2A136F-DFFA-4DF9-98BE-56283B2ABC4C}">
      <dgm:prSet custT="1"/>
      <dgm:spPr>
        <a:xfrm>
          <a:off x="2777958" y="3268080"/>
          <a:ext cx="4659095" cy="730446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Rejestracja wpłat w OKE</a:t>
          </a:r>
          <a:endParaRPr lang="pl-PL" sz="18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680F93-BF49-43E7-9943-D1C14DB56B91}" type="par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7BB9A0C5-E99C-45D7-99CF-3AF5B42D694F}" type="sib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0C7336B7-99B5-4F32-9C70-F0A260165F09}">
      <dgm:prSet custT="1"/>
      <dgm:spPr>
        <a:xfrm>
          <a:off x="2731414" y="4185280"/>
          <a:ext cx="4659095" cy="730446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Wysłanie wykazu zdających, którzy nie wnieśli opłaty i zostaną skreśleni z OBIEGU</a:t>
          </a:r>
          <a:endParaRPr lang="pl-PL" sz="18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008C38-8A8C-4BB6-AA07-5908FDD2EF15}" type="par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64617B98-7913-4649-8648-C382C6C055D0}" type="sib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2D8EDB98-23A1-4204-8608-C221BF680A41}">
      <dgm:prSet custT="1"/>
      <dgm:spPr>
        <a:xfrm>
          <a:off x="2777958" y="2514638"/>
          <a:ext cx="4659095" cy="730446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8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Złożenie/przekazanie do OKE dowodu </a:t>
          </a: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wpłaty</a:t>
          </a:r>
          <a:b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pl-PL" sz="18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wraz z </a:t>
          </a:r>
          <a:r>
            <a:rPr lang="pl-PL" sz="24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zał. 26 a </a:t>
          </a:r>
        </a:p>
      </dgm:t>
    </dgm:pt>
    <dgm:pt modelId="{B082CED7-B061-49F8-8ECD-3760A8BA8AA9}" type="parTrans" cxnId="{6B404DE0-A503-4D85-98EB-39514CFB7FEE}">
      <dgm:prSet/>
      <dgm:spPr/>
      <dgm:t>
        <a:bodyPr/>
        <a:lstStyle/>
        <a:p>
          <a:endParaRPr lang="pl-PL"/>
        </a:p>
      </dgm:t>
    </dgm:pt>
    <dgm:pt modelId="{3AECE03D-5503-4D7D-AEB4-B9B956AD0AA6}" type="sibTrans" cxnId="{6B404DE0-A503-4D85-98EB-39514CFB7FEE}">
      <dgm:prSet/>
      <dgm:spPr/>
      <dgm:t>
        <a:bodyPr/>
        <a:lstStyle/>
        <a:p>
          <a:endParaRPr lang="pl-PL"/>
        </a:p>
      </dgm:t>
    </dgm:pt>
    <dgm:pt modelId="{DAB58B2C-036D-4F94-AD04-B179C5971B91}">
      <dgm:prSet custT="1"/>
      <dgm:spPr>
        <a:solidFill>
          <a:schemeClr val="accent1"/>
        </a:solidFill>
      </dgm:spPr>
      <dgm:t>
        <a:bodyPr/>
        <a:lstStyle/>
        <a:p>
          <a:r>
            <a:rPr lang="pl-PL" sz="18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Sporządzenie zestawienia kontrolnego</a:t>
          </a:r>
        </a:p>
      </dgm:t>
    </dgm:pt>
    <dgm:pt modelId="{FABB613D-2A75-4AE2-99C1-2D48667F6397}" type="parTrans" cxnId="{330A05EC-C57F-4794-A8C2-25AE4C813D77}">
      <dgm:prSet/>
      <dgm:spPr/>
      <dgm:t>
        <a:bodyPr/>
        <a:lstStyle/>
        <a:p>
          <a:endParaRPr lang="pl-PL"/>
        </a:p>
      </dgm:t>
    </dgm:pt>
    <dgm:pt modelId="{80A09D7B-1C62-48D7-BA73-A8656535C820}" type="sibTrans" cxnId="{330A05EC-C57F-4794-A8C2-25AE4C813D77}">
      <dgm:prSet/>
      <dgm:spPr/>
      <dgm:t>
        <a:bodyPr/>
        <a:lstStyle/>
        <a:p>
          <a:endParaRPr lang="pl-PL"/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 custScaleX="142724" custScaleY="104031" custLinFactNeighborX="399" custLinFactNeighborY="-17958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6" custScaleX="131330" custScaleY="101805" custLinFactNeighborX="-28501" custLinFactNeighborY="-4665"/>
      <dgm:spPr>
        <a:xfrm>
          <a:off x="1762075" y="920190"/>
          <a:ext cx="959295" cy="7436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6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564987BD-6128-4693-BDBC-F1A7B9D4B355}" type="pres">
      <dgm:prSet presAssocID="{5BBB85EE-D379-43B7-8DC4-37F8DB8BE2E3}" presName="childComposite" presStyleCnt="0">
        <dgm:presLayoutVars>
          <dgm:chMax val="0"/>
          <dgm:chPref val="0"/>
        </dgm:presLayoutVars>
      </dgm:prSet>
      <dgm:spPr/>
    </dgm:pt>
    <dgm:pt modelId="{0391C124-C3F4-4080-B17B-30DBE679C307}" type="pres">
      <dgm:prSet presAssocID="{5BBB85EE-D379-43B7-8DC4-37F8DB8BE2E3}" presName="Image" presStyleLbl="node1" presStyleIdx="1" presStyleCnt="6" custScaleX="148014" custScaleY="100883" custLinFactNeighborX="-21790" custLinFactNeighborY="-5852"/>
      <dgm:spPr>
        <a:xfrm>
          <a:off x="1810280" y="1662317"/>
          <a:ext cx="948536" cy="7304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DE0F280C-29E1-419B-AA0D-36B6DB7C1811}" type="pres">
      <dgm:prSet presAssocID="{5BBB85EE-D379-43B7-8DC4-37F8DB8BE2E3}" presName="childText" presStyleLbl="lnNode1" presStyleIdx="1" presStyleCnt="6" custScaleX="99080" custLinFactNeighborX="-657" custLinFactNeighborY="891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470D8276-69A5-488F-A937-4F4DF8A359D9}" type="pres">
      <dgm:prSet presAssocID="{AA2A136F-DFFA-4DF9-98BE-56283B2ABC4C}" presName="childComposite" presStyleCnt="0">
        <dgm:presLayoutVars>
          <dgm:chMax val="0"/>
          <dgm:chPref val="0"/>
        </dgm:presLayoutVars>
      </dgm:prSet>
      <dgm:spPr/>
    </dgm:pt>
    <dgm:pt modelId="{F7E7D5FD-DD59-4128-9838-85F134A31C69}" type="pres">
      <dgm:prSet presAssocID="{AA2A136F-DFFA-4DF9-98BE-56283B2ABC4C}" presName="Image" presStyleLbl="node1" presStyleIdx="2" presStyleCnt="6" custScaleX="142205" custScaleY="105970" custLinFactY="20949" custLinFactNeighborX="-16914" custLinFactNeighborY="100000"/>
      <dgm:spPr>
        <a:xfrm>
          <a:off x="1937046" y="3333002"/>
          <a:ext cx="730446" cy="7304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8F3D0191-6DEF-4B41-9839-D7EF1A4F774D}" type="pres">
      <dgm:prSet presAssocID="{AA2A136F-DFFA-4DF9-98BE-56283B2ABC4C}" presName="childText" presStyleLbl="lnNode1" presStyleIdx="2" presStyleCnt="6" custLinFactY="3044" custLinFactNeighborX="999" custLinFactNeighborY="100000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7C5F04E6-01D4-4E2E-85A9-39831949DCB5}" type="pres">
      <dgm:prSet presAssocID="{2D8EDB98-23A1-4204-8608-C221BF680A41}" presName="childComposite" presStyleCnt="0">
        <dgm:presLayoutVars>
          <dgm:chMax val="0"/>
          <dgm:chPref val="0"/>
        </dgm:presLayoutVars>
      </dgm:prSet>
      <dgm:spPr/>
    </dgm:pt>
    <dgm:pt modelId="{86CBF0A6-F568-45E6-AB56-5EF08F9E15B8}" type="pres">
      <dgm:prSet presAssocID="{2D8EDB98-23A1-4204-8608-C221BF680A41}" presName="Image" presStyleLbl="node1" presStyleIdx="3" presStyleCnt="6" custScaleX="148241" custScaleY="96939" custLinFactY="9829" custLinFactNeighborX="-21429" custLinFactNeighborY="100000"/>
      <dgm:spPr>
        <a:xfrm>
          <a:off x="1907784" y="4188523"/>
          <a:ext cx="730446" cy="7304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5CFB1DFE-ED42-42A0-B2A3-DE5505FC5DC4}" type="pres">
      <dgm:prSet presAssocID="{2D8EDB98-23A1-4204-8608-C221BF680A41}" presName="childText" presStyleLbl="lnNode1" presStyleIdx="3" presStyleCnt="6" custLinFactY="-12104" custLinFactNeighborX="999" custLinFactNeighborY="-100000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D1EDF760-D2E0-4D6C-8AE5-C31F64BABB83}" type="pres">
      <dgm:prSet presAssocID="{0C7336B7-99B5-4F32-9C70-F0A260165F09}" presName="childComposite" presStyleCnt="0">
        <dgm:presLayoutVars>
          <dgm:chMax val="0"/>
          <dgm:chPref val="0"/>
        </dgm:presLayoutVars>
      </dgm:prSet>
      <dgm:spPr/>
    </dgm:pt>
    <dgm:pt modelId="{E574E683-BCBE-47E2-A533-510948E86149}" type="pres">
      <dgm:prSet presAssocID="{0C7336B7-99B5-4F32-9C70-F0A260165F09}" presName="Image" presStyleLbl="node1" presStyleIdx="4" presStyleCnt="6" custScaleX="137268" custScaleY="109222" custLinFactY="-100000" custLinFactNeighborX="-18828" custLinFactNeighborY="-126626"/>
      <dgm:spPr>
        <a:xfrm>
          <a:off x="1777618" y="2446247"/>
          <a:ext cx="1002669" cy="7978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21B76522-9A1F-40F3-B247-D5DBBD9EBFED}" type="pres">
      <dgm:prSet presAssocID="{0C7336B7-99B5-4F32-9C70-F0A260165F09}" presName="childText" presStyleLbl="lnNode1" presStyleIdx="4" presStyleCnt="6" custLinFactY="2152" custLinFactNeighborX="1347" custLinFactNeighborY="100000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8C2A3969-5693-4A15-A454-F89A7E4E5E93}" type="pres">
      <dgm:prSet presAssocID="{DAB58B2C-036D-4F94-AD04-B179C5971B91}" presName="childComposite" presStyleCnt="0">
        <dgm:presLayoutVars>
          <dgm:chMax val="0"/>
          <dgm:chPref val="0"/>
        </dgm:presLayoutVars>
      </dgm:prSet>
      <dgm:spPr/>
    </dgm:pt>
    <dgm:pt modelId="{D0ECC206-7ECC-41E2-AB31-416DC5989495}" type="pres">
      <dgm:prSet presAssocID="{DAB58B2C-036D-4F94-AD04-B179C5971B91}" presName="Image" presStyleLbl="node1" presStyleIdx="5" presStyleCnt="6" custScaleX="128554" custScaleY="108079" custLinFactNeighborX="-18258" custLinFactNeighborY="-2377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C80FA96-7AC5-4114-986A-C75FAAAA4E06}" type="pres">
      <dgm:prSet presAssocID="{DAB58B2C-036D-4F94-AD04-B179C5971B91}" presName="childText" presStyleLbl="lnNode1" presStyleIdx="5" presStyleCnt="6" custLinFactY="-29218" custLinFactNeighborX="127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578C112-3E97-483A-854A-81F04B6DBAA4}" type="presOf" srcId="{5BBB85EE-D379-43B7-8DC4-37F8DB8BE2E3}" destId="{DE0F280C-29E1-419B-AA0D-36B6DB7C1811}" srcOrd="0" destOrd="0" presId="urn:microsoft.com/office/officeart/2008/layout/PictureAccentList"/>
    <dgm:cxn modelId="{6B404DE0-A503-4D85-98EB-39514CFB7FEE}" srcId="{3720537E-90BD-429A-9389-97EF7953DE5A}" destId="{2D8EDB98-23A1-4204-8608-C221BF680A41}" srcOrd="3" destOrd="0" parTransId="{B082CED7-B061-49F8-8ECD-3760A8BA8AA9}" sibTransId="{3AECE03D-5503-4D7D-AEB4-B9B956AD0AA6}"/>
    <dgm:cxn modelId="{2A765ECC-626D-4B31-B10B-B67AE78CAFF9}" type="presOf" srcId="{0C7336B7-99B5-4F32-9C70-F0A260165F09}" destId="{21B76522-9A1F-40F3-B247-D5DBBD9EBFED}" srcOrd="0" destOrd="0" presId="urn:microsoft.com/office/officeart/2008/layout/PictureAccentList"/>
    <dgm:cxn modelId="{DF851FD3-6F84-4476-B841-14054FD81399}" type="presOf" srcId="{AA2A136F-DFFA-4DF9-98BE-56283B2ABC4C}" destId="{8F3D0191-6DEF-4B41-9839-D7EF1A4F774D}" srcOrd="0" destOrd="0" presId="urn:microsoft.com/office/officeart/2008/layout/PictureAccentList"/>
    <dgm:cxn modelId="{330A05EC-C57F-4794-A8C2-25AE4C813D77}" srcId="{3720537E-90BD-429A-9389-97EF7953DE5A}" destId="{DAB58B2C-036D-4F94-AD04-B179C5971B91}" srcOrd="5" destOrd="0" parTransId="{FABB613D-2A75-4AE2-99C1-2D48667F6397}" sibTransId="{80A09D7B-1C62-48D7-BA73-A8656535C820}"/>
    <dgm:cxn modelId="{D4EBF4C9-7C19-462D-B356-83AE82652FCF}" srcId="{3720537E-90BD-429A-9389-97EF7953DE5A}" destId="{5BBB85EE-D379-43B7-8DC4-37F8DB8BE2E3}" srcOrd="1" destOrd="0" parTransId="{904A4B27-D9FA-4F7A-9A01-38E4210993AF}" sibTransId="{BBB12F5E-6BD6-449D-B5AE-3CEA681D5A08}"/>
    <dgm:cxn modelId="{D9A6CE15-F8C1-4FA4-95D2-7716F8BD3549}" type="presOf" srcId="{2D8EDB98-23A1-4204-8608-C221BF680A41}" destId="{5CFB1DFE-ED42-42A0-B2A3-DE5505FC5DC4}" srcOrd="0" destOrd="0" presId="urn:microsoft.com/office/officeart/2008/layout/PictureAccentList"/>
    <dgm:cxn modelId="{5FA10658-EB8A-4AB2-B129-8A2812F8CED0}" srcId="{3720537E-90BD-429A-9389-97EF7953DE5A}" destId="{0C7336B7-99B5-4F32-9C70-F0A260165F09}" srcOrd="4" destOrd="0" parTransId="{E1008C38-8A8C-4BB6-AA07-5908FDD2EF15}" sibTransId="{64617B98-7913-4649-8648-C382C6C055D0}"/>
    <dgm:cxn modelId="{34344F7C-516E-4475-8AF5-7A81DEC99F1C}" type="presOf" srcId="{B0076DB2-C9F7-4500-80E2-96E8770F5719}" destId="{E76EEED2-49DF-4351-963D-14DDEA3A5B40}" srcOrd="0" destOrd="0" presId="urn:microsoft.com/office/officeart/2008/layout/PictureAccentList"/>
    <dgm:cxn modelId="{F162C654-5034-4070-A76E-15450BD51957}" type="presOf" srcId="{4883FFC0-8174-4CD2-91B0-9004EAF1AE19}" destId="{996F07EA-037D-4B14-9862-4105A10B2390}" srcOrd="0" destOrd="0" presId="urn:microsoft.com/office/officeart/2008/layout/PictureAccentList"/>
    <dgm:cxn modelId="{1630C4A3-B612-42A9-85DE-72D4D4053ED6}" type="presOf" srcId="{DAB58B2C-036D-4F94-AD04-B179C5971B91}" destId="{DC80FA96-7AC5-4114-986A-C75FAAAA4E06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AFF9B887-D488-4D9D-93A8-41D34E06C040}" type="presOf" srcId="{3720537E-90BD-429A-9389-97EF7953DE5A}" destId="{71474E5A-5028-4BC4-AABA-5DF627DC4C29}" srcOrd="0" destOrd="0" presId="urn:microsoft.com/office/officeart/2008/layout/PictureAccentList"/>
    <dgm:cxn modelId="{8D84F318-F670-468D-A6C7-8EBD760E3B2A}" srcId="{3720537E-90BD-429A-9389-97EF7953DE5A}" destId="{AA2A136F-DFFA-4DF9-98BE-56283B2ABC4C}" srcOrd="2" destOrd="0" parTransId="{84680F93-BF49-43E7-9943-D1C14DB56B91}" sibTransId="{7BB9A0C5-E99C-45D7-99CF-3AF5B42D694F}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47CBA2F6-BB07-4388-8C35-A6431C197477}" type="presParOf" srcId="{996F07EA-037D-4B14-9862-4105A10B2390}" destId="{C9BB7011-BA9F-41B0-AEDA-86A8A9B0A84A}" srcOrd="0" destOrd="0" presId="urn:microsoft.com/office/officeart/2008/layout/PictureAccentList"/>
    <dgm:cxn modelId="{7E4BB4EF-D428-486E-B5C3-6FF212439216}" type="presParOf" srcId="{C9BB7011-BA9F-41B0-AEDA-86A8A9B0A84A}" destId="{ADE88CDF-513D-451A-B7D4-DD99DA89E575}" srcOrd="0" destOrd="0" presId="urn:microsoft.com/office/officeart/2008/layout/PictureAccentList"/>
    <dgm:cxn modelId="{C1F326A6-EAA1-49C0-A361-A15176A029BE}" type="presParOf" srcId="{ADE88CDF-513D-451A-B7D4-DD99DA89E575}" destId="{71474E5A-5028-4BC4-AABA-5DF627DC4C29}" srcOrd="0" destOrd="0" presId="urn:microsoft.com/office/officeart/2008/layout/PictureAccentList"/>
    <dgm:cxn modelId="{08ACF606-598C-4FFB-867E-84FAF8AEEC12}" type="presParOf" srcId="{C9BB7011-BA9F-41B0-AEDA-86A8A9B0A84A}" destId="{0769374F-D72B-4B22-976B-9245C7B7EBAE}" srcOrd="1" destOrd="0" presId="urn:microsoft.com/office/officeart/2008/layout/PictureAccentList"/>
    <dgm:cxn modelId="{5DE6A3F8-E9E2-4F93-B54E-D3E281842D9C}" type="presParOf" srcId="{0769374F-D72B-4B22-976B-9245C7B7EBAE}" destId="{CF21944D-D9C8-4BE0-9682-C092463D9083}" srcOrd="0" destOrd="0" presId="urn:microsoft.com/office/officeart/2008/layout/PictureAccentList"/>
    <dgm:cxn modelId="{E4FE0692-9A54-41B2-8041-A11434B50F55}" type="presParOf" srcId="{CF21944D-D9C8-4BE0-9682-C092463D9083}" destId="{2454E8C2-09B7-4A86-B8D9-FAEF944ADEEA}" srcOrd="0" destOrd="0" presId="urn:microsoft.com/office/officeart/2008/layout/PictureAccentList"/>
    <dgm:cxn modelId="{4ADC99ED-9F61-4EAB-AED4-91C032BDE875}" type="presParOf" srcId="{CF21944D-D9C8-4BE0-9682-C092463D9083}" destId="{E76EEED2-49DF-4351-963D-14DDEA3A5B40}" srcOrd="1" destOrd="0" presId="urn:microsoft.com/office/officeart/2008/layout/PictureAccentList"/>
    <dgm:cxn modelId="{834F40E7-1E87-48E9-B613-4AC7D88A59A8}" type="presParOf" srcId="{0769374F-D72B-4B22-976B-9245C7B7EBAE}" destId="{564987BD-6128-4693-BDBC-F1A7B9D4B355}" srcOrd="1" destOrd="0" presId="urn:microsoft.com/office/officeart/2008/layout/PictureAccentList"/>
    <dgm:cxn modelId="{ADC59B37-EE7F-4CA6-8E2F-F707CDACAF6D}" type="presParOf" srcId="{564987BD-6128-4693-BDBC-F1A7B9D4B355}" destId="{0391C124-C3F4-4080-B17B-30DBE679C307}" srcOrd="0" destOrd="0" presId="urn:microsoft.com/office/officeart/2008/layout/PictureAccentList"/>
    <dgm:cxn modelId="{F255CC8D-ECBF-448B-B0B9-85C1BE84D9E0}" type="presParOf" srcId="{564987BD-6128-4693-BDBC-F1A7B9D4B355}" destId="{DE0F280C-29E1-419B-AA0D-36B6DB7C1811}" srcOrd="1" destOrd="0" presId="urn:microsoft.com/office/officeart/2008/layout/PictureAccentList"/>
    <dgm:cxn modelId="{66514C6E-9AE6-42F8-A8B1-1CD881D40173}" type="presParOf" srcId="{0769374F-D72B-4B22-976B-9245C7B7EBAE}" destId="{470D8276-69A5-488F-A937-4F4DF8A359D9}" srcOrd="2" destOrd="0" presId="urn:microsoft.com/office/officeart/2008/layout/PictureAccentList"/>
    <dgm:cxn modelId="{9D6ED005-443B-4583-8B1F-179FA603A478}" type="presParOf" srcId="{470D8276-69A5-488F-A937-4F4DF8A359D9}" destId="{F7E7D5FD-DD59-4128-9838-85F134A31C69}" srcOrd="0" destOrd="0" presId="urn:microsoft.com/office/officeart/2008/layout/PictureAccentList"/>
    <dgm:cxn modelId="{A421184A-E8DD-4508-8D71-4500DE2A9950}" type="presParOf" srcId="{470D8276-69A5-488F-A937-4F4DF8A359D9}" destId="{8F3D0191-6DEF-4B41-9839-D7EF1A4F774D}" srcOrd="1" destOrd="0" presId="urn:microsoft.com/office/officeart/2008/layout/PictureAccentList"/>
    <dgm:cxn modelId="{DC386A58-89E4-46A7-B690-6B947EF2F25A}" type="presParOf" srcId="{0769374F-D72B-4B22-976B-9245C7B7EBAE}" destId="{7C5F04E6-01D4-4E2E-85A9-39831949DCB5}" srcOrd="3" destOrd="0" presId="urn:microsoft.com/office/officeart/2008/layout/PictureAccentList"/>
    <dgm:cxn modelId="{8A12ECAC-0D9C-4910-AB0A-2CF4041EF13C}" type="presParOf" srcId="{7C5F04E6-01D4-4E2E-85A9-39831949DCB5}" destId="{86CBF0A6-F568-45E6-AB56-5EF08F9E15B8}" srcOrd="0" destOrd="0" presId="urn:microsoft.com/office/officeart/2008/layout/PictureAccentList"/>
    <dgm:cxn modelId="{01351083-5030-495C-9A73-3FCC049AED6F}" type="presParOf" srcId="{7C5F04E6-01D4-4E2E-85A9-39831949DCB5}" destId="{5CFB1DFE-ED42-42A0-B2A3-DE5505FC5DC4}" srcOrd="1" destOrd="0" presId="urn:microsoft.com/office/officeart/2008/layout/PictureAccentList"/>
    <dgm:cxn modelId="{BF3D2722-ACAC-4B96-AEA4-3DF71330B637}" type="presParOf" srcId="{0769374F-D72B-4B22-976B-9245C7B7EBAE}" destId="{D1EDF760-D2E0-4D6C-8AE5-C31F64BABB83}" srcOrd="4" destOrd="0" presId="urn:microsoft.com/office/officeart/2008/layout/PictureAccentList"/>
    <dgm:cxn modelId="{EE26CA26-144B-4908-B85F-DE052252B720}" type="presParOf" srcId="{D1EDF760-D2E0-4D6C-8AE5-C31F64BABB83}" destId="{E574E683-BCBE-47E2-A533-510948E86149}" srcOrd="0" destOrd="0" presId="urn:microsoft.com/office/officeart/2008/layout/PictureAccentList"/>
    <dgm:cxn modelId="{3E3D94FF-52D0-43BF-B910-35FAA96C345C}" type="presParOf" srcId="{D1EDF760-D2E0-4D6C-8AE5-C31F64BABB83}" destId="{21B76522-9A1F-40F3-B247-D5DBBD9EBFED}" srcOrd="1" destOrd="0" presId="urn:microsoft.com/office/officeart/2008/layout/PictureAccentList"/>
    <dgm:cxn modelId="{4F827954-9FFE-40D3-B284-A2B86E36B55F}" type="presParOf" srcId="{0769374F-D72B-4B22-976B-9245C7B7EBAE}" destId="{8C2A3969-5693-4A15-A454-F89A7E4E5E93}" srcOrd="5" destOrd="0" presId="urn:microsoft.com/office/officeart/2008/layout/PictureAccentList"/>
    <dgm:cxn modelId="{574AE6C1-736E-4657-836A-6BF841E02B9E}" type="presParOf" srcId="{8C2A3969-5693-4A15-A454-F89A7E4E5E93}" destId="{D0ECC206-7ECC-41E2-AB31-416DC5989495}" srcOrd="0" destOrd="0" presId="urn:microsoft.com/office/officeart/2008/layout/PictureAccentList"/>
    <dgm:cxn modelId="{E543B618-0065-4044-B48F-8988956946E1}" type="presParOf" srcId="{8C2A3969-5693-4A15-A454-F89A7E4E5E93}" destId="{DC80FA96-7AC5-4114-986A-C75FAAAA4E06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A4312A-B303-4397-B0CF-1C5858CCDF8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5C07AE6-3742-4D8A-8E8C-9093C037200D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2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4AB8CC8A-0F51-44E0-8911-F99061087251}" type="parTrans" cxnId="{0CBE0A9F-E22E-4823-9D32-006C8371F7F5}">
      <dgm:prSet/>
      <dgm:spPr/>
      <dgm:t>
        <a:bodyPr/>
        <a:lstStyle/>
        <a:p>
          <a:endParaRPr lang="pl-PL"/>
        </a:p>
      </dgm:t>
    </dgm:pt>
    <dgm:pt modelId="{0FFC4109-6BCB-4CE1-93A1-5891DA5AB59B}" type="sibTrans" cxnId="{0CBE0A9F-E22E-4823-9D32-006C8371F7F5}">
      <dgm:prSet/>
      <dgm:spPr/>
      <dgm:t>
        <a:bodyPr/>
        <a:lstStyle/>
        <a:p>
          <a:endParaRPr lang="pl-PL"/>
        </a:p>
      </dgm:t>
    </dgm:pt>
    <dgm:pt modelId="{9E9C16D7-5AE1-4603-96F2-B812E4DDEC13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3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0D1683C6-1B61-40B9-98A8-2487B49C7210}" type="parTrans" cxnId="{368640FA-EF8D-4E89-A7F1-AEF8513F1D94}">
      <dgm:prSet/>
      <dgm:spPr/>
      <dgm:t>
        <a:bodyPr/>
        <a:lstStyle/>
        <a:p>
          <a:endParaRPr lang="pl-PL"/>
        </a:p>
      </dgm:t>
    </dgm:pt>
    <dgm:pt modelId="{E40E2801-176F-4A1B-B877-DA5A41A77AE3}" type="sibTrans" cxnId="{368640FA-EF8D-4E89-A7F1-AEF8513F1D94}">
      <dgm:prSet/>
      <dgm:spPr/>
      <dgm:t>
        <a:bodyPr/>
        <a:lstStyle/>
        <a:p>
          <a:endParaRPr lang="pl-PL"/>
        </a:p>
      </dgm:t>
    </dgm:pt>
    <dgm:pt modelId="{80EDF1BC-6449-4088-829C-70B75B12A12B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4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C17FBF07-85B7-4066-9057-4DD982E37D4A}" type="parTrans" cxnId="{43B40132-6B50-47C0-BC87-B4FB44B6F5E8}">
      <dgm:prSet/>
      <dgm:spPr/>
      <dgm:t>
        <a:bodyPr/>
        <a:lstStyle/>
        <a:p>
          <a:endParaRPr lang="pl-PL"/>
        </a:p>
      </dgm:t>
    </dgm:pt>
    <dgm:pt modelId="{23FBA97C-71AC-4510-80FE-FBDFBB8BBF3A}" type="sibTrans" cxnId="{43B40132-6B50-47C0-BC87-B4FB44B6F5E8}">
      <dgm:prSet/>
      <dgm:spPr/>
      <dgm:t>
        <a:bodyPr/>
        <a:lstStyle/>
        <a:p>
          <a:endParaRPr lang="pl-PL"/>
        </a:p>
      </dgm:t>
    </dgm:pt>
    <dgm:pt modelId="{D0F99518-62CE-4328-83A2-5834D298C7F8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Kontrola danych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0E30C305-728E-41BD-91B1-019285AAD4CC}" type="parTrans" cxnId="{74B735B7-02DD-4C9B-AABF-DB826D7E1101}">
      <dgm:prSet/>
      <dgm:spPr/>
      <dgm:t>
        <a:bodyPr/>
        <a:lstStyle/>
        <a:p>
          <a:endParaRPr lang="pl-PL"/>
        </a:p>
      </dgm:t>
    </dgm:pt>
    <dgm:pt modelId="{59C629EA-827B-4D1A-9357-0DCD084498E4}" type="sibTrans" cxnId="{74B735B7-02DD-4C9B-AABF-DB826D7E1101}">
      <dgm:prSet/>
      <dgm:spPr/>
      <dgm:t>
        <a:bodyPr/>
        <a:lstStyle/>
        <a:p>
          <a:endParaRPr lang="pl-PL"/>
        </a:p>
      </dgm:t>
    </dgm:pt>
    <dgm:pt modelId="{3C8A5B65-11AB-4802-92B3-DCA339AA27A0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1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13F06B10-780A-4394-90FF-55FD2C9F337D}" type="parTrans" cxnId="{6C1829A1-553B-4CD2-8B12-DCAA96834B02}">
      <dgm:prSet/>
      <dgm:spPr/>
      <dgm:t>
        <a:bodyPr/>
        <a:lstStyle/>
        <a:p>
          <a:endParaRPr lang="pl-PL"/>
        </a:p>
      </dgm:t>
    </dgm:pt>
    <dgm:pt modelId="{B6598EEF-7E3B-469F-890C-766B5C18BA21}" type="sibTrans" cxnId="{6C1829A1-553B-4CD2-8B12-DCAA96834B02}">
      <dgm:prSet/>
      <dgm:spPr/>
      <dgm:t>
        <a:bodyPr/>
        <a:lstStyle/>
        <a:p>
          <a:endParaRPr lang="pl-PL"/>
        </a:p>
      </dgm:t>
    </dgm:pt>
    <dgm:pt modelId="{67C521D3-1059-43CD-9350-EC5EAFCACF9F}" type="pres">
      <dgm:prSet presAssocID="{8BA4312A-B303-4397-B0CF-1C5858CCDF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DF9FAA-7994-421F-BE5B-15B351A4BD91}" type="pres">
      <dgm:prSet presAssocID="{B5C07AE6-3742-4D8A-8E8C-9093C037200D}" presName="dummy" presStyleCnt="0"/>
      <dgm:spPr/>
    </dgm:pt>
    <dgm:pt modelId="{C843DCA4-3ACC-4219-A87D-ECB9810229AA}" type="pres">
      <dgm:prSet presAssocID="{B5C07AE6-3742-4D8A-8E8C-9093C037200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2424CB-7A94-40CC-807A-F2403C7FF88D}" type="pres">
      <dgm:prSet presAssocID="{0FFC4109-6BCB-4CE1-93A1-5891DA5AB59B}" presName="sibTrans" presStyleLbl="node1" presStyleIdx="0" presStyleCnt="5" custLinFactNeighborX="-894" custLinFactNeighborY="2797"/>
      <dgm:spPr/>
      <dgm:t>
        <a:bodyPr/>
        <a:lstStyle/>
        <a:p>
          <a:endParaRPr lang="pl-PL"/>
        </a:p>
      </dgm:t>
    </dgm:pt>
    <dgm:pt modelId="{1EE061C4-4DDE-454C-ACBE-5BD59FBAD017}" type="pres">
      <dgm:prSet presAssocID="{9E9C16D7-5AE1-4603-96F2-B812E4DDEC13}" presName="dummy" presStyleCnt="0"/>
      <dgm:spPr/>
    </dgm:pt>
    <dgm:pt modelId="{B6245B45-9927-4F1E-9D31-F3E4134D9B5A}" type="pres">
      <dgm:prSet presAssocID="{9E9C16D7-5AE1-4603-96F2-B812E4DDEC1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BA8A95-0A6B-4F40-A5A1-BA3F7868A631}" type="pres">
      <dgm:prSet presAssocID="{E40E2801-176F-4A1B-B877-DA5A41A77AE3}" presName="sibTrans" presStyleLbl="node1" presStyleIdx="1" presStyleCnt="5"/>
      <dgm:spPr/>
      <dgm:t>
        <a:bodyPr/>
        <a:lstStyle/>
        <a:p>
          <a:endParaRPr lang="pl-PL"/>
        </a:p>
      </dgm:t>
    </dgm:pt>
    <dgm:pt modelId="{C2E7CB29-53A8-4FD0-A74A-59B074C027C4}" type="pres">
      <dgm:prSet presAssocID="{80EDF1BC-6449-4088-829C-70B75B12A12B}" presName="dummy" presStyleCnt="0"/>
      <dgm:spPr/>
    </dgm:pt>
    <dgm:pt modelId="{A90FEB59-AA14-44D2-B5DD-3575E81C9784}" type="pres">
      <dgm:prSet presAssocID="{80EDF1BC-6449-4088-829C-70B75B12A12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42DBF7-27B8-4936-B8A8-B8E3C7DE9554}" type="pres">
      <dgm:prSet presAssocID="{23FBA97C-71AC-4510-80FE-FBDFBB8BBF3A}" presName="sibTrans" presStyleLbl="node1" presStyleIdx="2" presStyleCnt="5"/>
      <dgm:spPr/>
      <dgm:t>
        <a:bodyPr/>
        <a:lstStyle/>
        <a:p>
          <a:endParaRPr lang="pl-PL"/>
        </a:p>
      </dgm:t>
    </dgm:pt>
    <dgm:pt modelId="{B3DD1CCC-5160-41E4-8CC5-C0388EC119F1}" type="pres">
      <dgm:prSet presAssocID="{D0F99518-62CE-4328-83A2-5834D298C7F8}" presName="dummy" presStyleCnt="0"/>
      <dgm:spPr/>
    </dgm:pt>
    <dgm:pt modelId="{1856B4AD-0D6F-456C-A447-E642EA208649}" type="pres">
      <dgm:prSet presAssocID="{D0F99518-62CE-4328-83A2-5834D298C7F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A8098-1A23-4D2C-BB1A-CF88DA3E8ED0}" type="pres">
      <dgm:prSet presAssocID="{59C629EA-827B-4D1A-9357-0DCD084498E4}" presName="sibTrans" presStyleLbl="node1" presStyleIdx="3" presStyleCnt="5"/>
      <dgm:spPr/>
      <dgm:t>
        <a:bodyPr/>
        <a:lstStyle/>
        <a:p>
          <a:endParaRPr lang="pl-PL"/>
        </a:p>
      </dgm:t>
    </dgm:pt>
    <dgm:pt modelId="{7C878124-243A-4C89-A7E3-122185702820}" type="pres">
      <dgm:prSet presAssocID="{3C8A5B65-11AB-4802-92B3-DCA339AA27A0}" presName="dummy" presStyleCnt="0"/>
      <dgm:spPr/>
    </dgm:pt>
    <dgm:pt modelId="{884DA066-BD3E-4EDF-AD85-BB39E0901294}" type="pres">
      <dgm:prSet presAssocID="{3C8A5B65-11AB-4802-92B3-DCA339AA27A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7A7B38-0F9B-4DCD-BF69-5C6DC46E80AF}" type="pres">
      <dgm:prSet presAssocID="{B6598EEF-7E3B-469F-890C-766B5C18BA21}" presName="sibTrans" presStyleLbl="node1" presStyleIdx="4" presStyleCnt="5" custLinFactNeighborX="312" custLinFactNeighborY="-325"/>
      <dgm:spPr/>
      <dgm:t>
        <a:bodyPr/>
        <a:lstStyle/>
        <a:p>
          <a:endParaRPr lang="pl-PL"/>
        </a:p>
      </dgm:t>
    </dgm:pt>
  </dgm:ptLst>
  <dgm:cxnLst>
    <dgm:cxn modelId="{74B735B7-02DD-4C9B-AABF-DB826D7E1101}" srcId="{8BA4312A-B303-4397-B0CF-1C5858CCDF85}" destId="{D0F99518-62CE-4328-83A2-5834D298C7F8}" srcOrd="3" destOrd="0" parTransId="{0E30C305-728E-41BD-91B1-019285AAD4CC}" sibTransId="{59C629EA-827B-4D1A-9357-0DCD084498E4}"/>
    <dgm:cxn modelId="{5A56C93A-2D11-4BE6-AFDB-0193641BCFFC}" type="presOf" srcId="{23FBA97C-71AC-4510-80FE-FBDFBB8BBF3A}" destId="{CD42DBF7-27B8-4936-B8A8-B8E3C7DE9554}" srcOrd="0" destOrd="0" presId="urn:microsoft.com/office/officeart/2005/8/layout/cycle1"/>
    <dgm:cxn modelId="{4C34A704-4CED-4DA3-9284-D9CD56AF74EF}" type="presOf" srcId="{0FFC4109-6BCB-4CE1-93A1-5891DA5AB59B}" destId="{382424CB-7A94-40CC-807A-F2403C7FF88D}" srcOrd="0" destOrd="0" presId="urn:microsoft.com/office/officeart/2005/8/layout/cycle1"/>
    <dgm:cxn modelId="{5173CC91-B724-4D79-B8FF-1E4786FA7F4B}" type="presOf" srcId="{3C8A5B65-11AB-4802-92B3-DCA339AA27A0}" destId="{884DA066-BD3E-4EDF-AD85-BB39E0901294}" srcOrd="0" destOrd="0" presId="urn:microsoft.com/office/officeart/2005/8/layout/cycle1"/>
    <dgm:cxn modelId="{0CBE0A9F-E22E-4823-9D32-006C8371F7F5}" srcId="{8BA4312A-B303-4397-B0CF-1C5858CCDF85}" destId="{B5C07AE6-3742-4D8A-8E8C-9093C037200D}" srcOrd="0" destOrd="0" parTransId="{4AB8CC8A-0F51-44E0-8911-F99061087251}" sibTransId="{0FFC4109-6BCB-4CE1-93A1-5891DA5AB59B}"/>
    <dgm:cxn modelId="{6FBD7BD3-3E2A-4BBC-B756-ED374AEB8667}" type="presOf" srcId="{B5C07AE6-3742-4D8A-8E8C-9093C037200D}" destId="{C843DCA4-3ACC-4219-A87D-ECB9810229AA}" srcOrd="0" destOrd="0" presId="urn:microsoft.com/office/officeart/2005/8/layout/cycle1"/>
    <dgm:cxn modelId="{E5D13912-BF78-4D13-ABBB-B2BE29002281}" type="presOf" srcId="{8BA4312A-B303-4397-B0CF-1C5858CCDF85}" destId="{67C521D3-1059-43CD-9350-EC5EAFCACF9F}" srcOrd="0" destOrd="0" presId="urn:microsoft.com/office/officeart/2005/8/layout/cycle1"/>
    <dgm:cxn modelId="{368640FA-EF8D-4E89-A7F1-AEF8513F1D94}" srcId="{8BA4312A-B303-4397-B0CF-1C5858CCDF85}" destId="{9E9C16D7-5AE1-4603-96F2-B812E4DDEC13}" srcOrd="1" destOrd="0" parTransId="{0D1683C6-1B61-40B9-98A8-2487B49C7210}" sibTransId="{E40E2801-176F-4A1B-B877-DA5A41A77AE3}"/>
    <dgm:cxn modelId="{6C1829A1-553B-4CD2-8B12-DCAA96834B02}" srcId="{8BA4312A-B303-4397-B0CF-1C5858CCDF85}" destId="{3C8A5B65-11AB-4802-92B3-DCA339AA27A0}" srcOrd="4" destOrd="0" parTransId="{13F06B10-780A-4394-90FF-55FD2C9F337D}" sibTransId="{B6598EEF-7E3B-469F-890C-766B5C18BA21}"/>
    <dgm:cxn modelId="{2236FD78-45C1-4814-B58D-553E1F22EBFB}" type="presOf" srcId="{59C629EA-827B-4D1A-9357-0DCD084498E4}" destId="{C3DA8098-1A23-4D2C-BB1A-CF88DA3E8ED0}" srcOrd="0" destOrd="0" presId="urn:microsoft.com/office/officeart/2005/8/layout/cycle1"/>
    <dgm:cxn modelId="{43B40132-6B50-47C0-BC87-B4FB44B6F5E8}" srcId="{8BA4312A-B303-4397-B0CF-1C5858CCDF85}" destId="{80EDF1BC-6449-4088-829C-70B75B12A12B}" srcOrd="2" destOrd="0" parTransId="{C17FBF07-85B7-4066-9057-4DD982E37D4A}" sibTransId="{23FBA97C-71AC-4510-80FE-FBDFBB8BBF3A}"/>
    <dgm:cxn modelId="{ABE05A44-3603-4133-B3E0-62FF867C257C}" type="presOf" srcId="{E40E2801-176F-4A1B-B877-DA5A41A77AE3}" destId="{ADBA8A95-0A6B-4F40-A5A1-BA3F7868A631}" srcOrd="0" destOrd="0" presId="urn:microsoft.com/office/officeart/2005/8/layout/cycle1"/>
    <dgm:cxn modelId="{8FAE0683-9C14-4AA9-B797-686AC4351F75}" type="presOf" srcId="{D0F99518-62CE-4328-83A2-5834D298C7F8}" destId="{1856B4AD-0D6F-456C-A447-E642EA208649}" srcOrd="0" destOrd="0" presId="urn:microsoft.com/office/officeart/2005/8/layout/cycle1"/>
    <dgm:cxn modelId="{B6BC6EB7-EB62-48B2-B7FF-C49DE065CF43}" type="presOf" srcId="{9E9C16D7-5AE1-4603-96F2-B812E4DDEC13}" destId="{B6245B45-9927-4F1E-9D31-F3E4134D9B5A}" srcOrd="0" destOrd="0" presId="urn:microsoft.com/office/officeart/2005/8/layout/cycle1"/>
    <dgm:cxn modelId="{F1A5A863-B230-4F94-BDD6-6EFC7944B41A}" type="presOf" srcId="{B6598EEF-7E3B-469F-890C-766B5C18BA21}" destId="{D27A7B38-0F9B-4DCD-BF69-5C6DC46E80AF}" srcOrd="0" destOrd="0" presId="urn:microsoft.com/office/officeart/2005/8/layout/cycle1"/>
    <dgm:cxn modelId="{50ADAD19-B399-4980-9B36-393A9CFFB93B}" type="presOf" srcId="{80EDF1BC-6449-4088-829C-70B75B12A12B}" destId="{A90FEB59-AA14-44D2-B5DD-3575E81C9784}" srcOrd="0" destOrd="0" presId="urn:microsoft.com/office/officeart/2005/8/layout/cycle1"/>
    <dgm:cxn modelId="{35567E1E-4BE1-4A18-9A9D-8F68FDB6769C}" type="presParOf" srcId="{67C521D3-1059-43CD-9350-EC5EAFCACF9F}" destId="{0BDF9FAA-7994-421F-BE5B-15B351A4BD91}" srcOrd="0" destOrd="0" presId="urn:microsoft.com/office/officeart/2005/8/layout/cycle1"/>
    <dgm:cxn modelId="{1B5A511B-080F-4D03-9743-6309FAE64A96}" type="presParOf" srcId="{67C521D3-1059-43CD-9350-EC5EAFCACF9F}" destId="{C843DCA4-3ACC-4219-A87D-ECB9810229AA}" srcOrd="1" destOrd="0" presId="urn:microsoft.com/office/officeart/2005/8/layout/cycle1"/>
    <dgm:cxn modelId="{1D292B2D-4543-4549-8B6E-80AE2FDE85B1}" type="presParOf" srcId="{67C521D3-1059-43CD-9350-EC5EAFCACF9F}" destId="{382424CB-7A94-40CC-807A-F2403C7FF88D}" srcOrd="2" destOrd="0" presId="urn:microsoft.com/office/officeart/2005/8/layout/cycle1"/>
    <dgm:cxn modelId="{4461B2BB-FCF4-4867-A58C-04E0CA7EFDD3}" type="presParOf" srcId="{67C521D3-1059-43CD-9350-EC5EAFCACF9F}" destId="{1EE061C4-4DDE-454C-ACBE-5BD59FBAD017}" srcOrd="3" destOrd="0" presId="urn:microsoft.com/office/officeart/2005/8/layout/cycle1"/>
    <dgm:cxn modelId="{06412463-D60F-4A4C-A160-8D96B9A0AE4A}" type="presParOf" srcId="{67C521D3-1059-43CD-9350-EC5EAFCACF9F}" destId="{B6245B45-9927-4F1E-9D31-F3E4134D9B5A}" srcOrd="4" destOrd="0" presId="urn:microsoft.com/office/officeart/2005/8/layout/cycle1"/>
    <dgm:cxn modelId="{56647BBC-223B-47E1-90C0-81CA44F8F084}" type="presParOf" srcId="{67C521D3-1059-43CD-9350-EC5EAFCACF9F}" destId="{ADBA8A95-0A6B-4F40-A5A1-BA3F7868A631}" srcOrd="5" destOrd="0" presId="urn:microsoft.com/office/officeart/2005/8/layout/cycle1"/>
    <dgm:cxn modelId="{F3EB3EAF-06F1-42D9-9A28-9F31D101186B}" type="presParOf" srcId="{67C521D3-1059-43CD-9350-EC5EAFCACF9F}" destId="{C2E7CB29-53A8-4FD0-A74A-59B074C027C4}" srcOrd="6" destOrd="0" presId="urn:microsoft.com/office/officeart/2005/8/layout/cycle1"/>
    <dgm:cxn modelId="{8F2E79C6-E28B-441E-B951-007F51505902}" type="presParOf" srcId="{67C521D3-1059-43CD-9350-EC5EAFCACF9F}" destId="{A90FEB59-AA14-44D2-B5DD-3575E81C9784}" srcOrd="7" destOrd="0" presId="urn:microsoft.com/office/officeart/2005/8/layout/cycle1"/>
    <dgm:cxn modelId="{22036AD9-43E2-45E4-A1B9-EF9FA2800AE6}" type="presParOf" srcId="{67C521D3-1059-43CD-9350-EC5EAFCACF9F}" destId="{CD42DBF7-27B8-4936-B8A8-B8E3C7DE9554}" srcOrd="8" destOrd="0" presId="urn:microsoft.com/office/officeart/2005/8/layout/cycle1"/>
    <dgm:cxn modelId="{5F3A45FA-DC01-4712-97C0-CBF9D2C83FA4}" type="presParOf" srcId="{67C521D3-1059-43CD-9350-EC5EAFCACF9F}" destId="{B3DD1CCC-5160-41E4-8CC5-C0388EC119F1}" srcOrd="9" destOrd="0" presId="urn:microsoft.com/office/officeart/2005/8/layout/cycle1"/>
    <dgm:cxn modelId="{74A8E639-55EE-4B23-B9FE-17DC45BF82A9}" type="presParOf" srcId="{67C521D3-1059-43CD-9350-EC5EAFCACF9F}" destId="{1856B4AD-0D6F-456C-A447-E642EA208649}" srcOrd="10" destOrd="0" presId="urn:microsoft.com/office/officeart/2005/8/layout/cycle1"/>
    <dgm:cxn modelId="{5A0FC83F-9EF0-48AC-8BC3-D715E75FA421}" type="presParOf" srcId="{67C521D3-1059-43CD-9350-EC5EAFCACF9F}" destId="{C3DA8098-1A23-4D2C-BB1A-CF88DA3E8ED0}" srcOrd="11" destOrd="0" presId="urn:microsoft.com/office/officeart/2005/8/layout/cycle1"/>
    <dgm:cxn modelId="{C7CD6141-B3C7-403F-88C5-78E6FAE410D4}" type="presParOf" srcId="{67C521D3-1059-43CD-9350-EC5EAFCACF9F}" destId="{7C878124-243A-4C89-A7E3-122185702820}" srcOrd="12" destOrd="0" presId="urn:microsoft.com/office/officeart/2005/8/layout/cycle1"/>
    <dgm:cxn modelId="{1BAFC68D-2EF5-44CB-AA6B-8679C08F82B4}" type="presParOf" srcId="{67C521D3-1059-43CD-9350-EC5EAFCACF9F}" destId="{884DA066-BD3E-4EDF-AD85-BB39E0901294}" srcOrd="13" destOrd="0" presId="urn:microsoft.com/office/officeart/2005/8/layout/cycle1"/>
    <dgm:cxn modelId="{BCE2E9C6-508E-4285-8D7E-E09424818620}" type="presParOf" srcId="{67C521D3-1059-43CD-9350-EC5EAFCACF9F}" destId="{D27A7B38-0F9B-4DCD-BF69-5C6DC46E80A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/>
      <dgm:t>
        <a:bodyPr/>
        <a:lstStyle/>
        <a:p>
          <a:r>
            <a:rPr lang="pl-PL" sz="3600" dirty="0" smtClean="0">
              <a:solidFill>
                <a:schemeClr val="bg1"/>
              </a:solidFill>
            </a:rPr>
            <a:t>Procedura</a:t>
          </a:r>
          <a:endParaRPr lang="pl-PL" sz="3600" dirty="0">
            <a:solidFill>
              <a:schemeClr val="bg1"/>
            </a:solidFill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0" dirty="0" smtClean="0">
              <a:solidFill>
                <a:schemeClr val="bg1"/>
              </a:solidFill>
            </a:rPr>
            <a:t>Dyrektor szkoły zapoznaje uczniów i rodziców</a:t>
          </a:r>
          <a:br>
            <a:rPr lang="pl-PL" sz="1800" b="0" dirty="0" smtClean="0">
              <a:solidFill>
                <a:schemeClr val="bg1"/>
              </a:solidFill>
            </a:rPr>
          </a:br>
          <a:r>
            <a:rPr lang="pl-PL" sz="1800" b="0" dirty="0" smtClean="0">
              <a:solidFill>
                <a:schemeClr val="bg1"/>
              </a:solidFill>
            </a:rPr>
            <a:t> z możliwymi dostosowaniami form i warunków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solidFill>
              <a:schemeClr val="bg1"/>
            </a:solidFill>
          </a:endParaRP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BBB85EE-D379-43B7-8DC4-37F8DB8BE2E3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dirty="0" smtClean="0">
              <a:solidFill>
                <a:schemeClr val="bg1"/>
              </a:solidFill>
            </a:rPr>
            <a:t>Rada Pedagogiczna lub PZE wskazują sposoby dostosowania </a:t>
          </a:r>
          <a:endParaRPr lang="pl-PL" sz="1800" b="0" dirty="0">
            <a:solidFill>
              <a:schemeClr val="bg1"/>
            </a:solidFill>
          </a:endParaRPr>
        </a:p>
      </dgm:t>
    </dgm:pt>
    <dgm:pt modelId="{904A4B27-D9FA-4F7A-9A01-38E4210993AF}" type="par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BB12F5E-6BD6-449D-B5AE-3CEA681D5A08}" type="sib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AA2A136F-DFFA-4DF9-98BE-56283B2ABC4C}">
      <dgm:prSet custT="1"/>
      <dgm:spPr/>
      <dgm:t>
        <a:bodyPr/>
        <a:lstStyle/>
        <a:p>
          <a:r>
            <a:rPr lang="pl-PL" sz="1800" b="0" dirty="0" smtClean="0">
              <a:solidFill>
                <a:schemeClr val="bg1"/>
              </a:solidFill>
            </a:rPr>
            <a:t>Dyrektor informuje na piśmie ucznia lub absolwenta</a:t>
          </a:r>
          <a:br>
            <a:rPr lang="pl-PL" sz="1800" b="0" dirty="0" smtClean="0">
              <a:solidFill>
                <a:schemeClr val="bg1"/>
              </a:solidFill>
            </a:rPr>
          </a:br>
          <a:r>
            <a:rPr lang="pl-PL" sz="1800" b="0" dirty="0" smtClean="0">
              <a:solidFill>
                <a:schemeClr val="bg1"/>
              </a:solidFill>
            </a:rPr>
            <a:t> o wskazanych sposobach dostosowania warunków</a:t>
          </a:r>
          <a:endParaRPr lang="pl-PL" sz="1800" b="0" dirty="0">
            <a:solidFill>
              <a:schemeClr val="bg1"/>
            </a:solidFill>
          </a:endParaRPr>
        </a:p>
      </dgm:t>
    </dgm:pt>
    <dgm:pt modelId="{84680F93-BF49-43E7-9943-D1C14DB56B91}" type="par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7BB9A0C5-E99C-45D7-99CF-3AF5B42D694F}" type="sib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0C7336B7-99B5-4F32-9C70-F0A260165F09}">
      <dgm:prSet custT="1"/>
      <dgm:spPr/>
      <dgm:t>
        <a:bodyPr/>
        <a:lstStyle/>
        <a:p>
          <a:pPr rtl="0"/>
          <a:r>
            <a:rPr lang="pl-PL" sz="1800" b="0" dirty="0" smtClean="0">
              <a:solidFill>
                <a:schemeClr val="bg1"/>
              </a:solidFill>
            </a:rPr>
            <a:t>Uczniowie i absolwenci składają oświadczenie</a:t>
          </a:r>
          <a:br>
            <a:rPr lang="pl-PL" sz="1800" b="0" dirty="0" smtClean="0">
              <a:solidFill>
                <a:schemeClr val="bg1"/>
              </a:solidFill>
            </a:rPr>
          </a:br>
          <a:r>
            <a:rPr lang="pl-PL" sz="1800" b="0" dirty="0" smtClean="0">
              <a:solidFill>
                <a:schemeClr val="bg1"/>
              </a:solidFill>
            </a:rPr>
            <a:t>o korzystaniu albo rezygnacji ze wskazanych sposobów dostosowania</a:t>
          </a:r>
          <a:endParaRPr lang="pl-PL" sz="1800" b="0" dirty="0">
            <a:solidFill>
              <a:schemeClr val="bg1"/>
            </a:solidFill>
          </a:endParaRPr>
        </a:p>
      </dgm:t>
    </dgm:pt>
    <dgm:pt modelId="{E1008C38-8A8C-4BB6-AA07-5908FDD2EF15}" type="par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64617B98-7913-4649-8648-C382C6C055D0}" type="sib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 custLinFactNeighborX="168" custLinFactNeighborY="5647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4" custScaleX="162019" custScaleY="124995" custLinFactNeighborX="-25355" custLinFactNeighborY="53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987BD-6128-4693-BDBC-F1A7B9D4B355}" type="pres">
      <dgm:prSet presAssocID="{5BBB85EE-D379-43B7-8DC4-37F8DB8BE2E3}" presName="childComposite" presStyleCnt="0">
        <dgm:presLayoutVars>
          <dgm:chMax val="0"/>
          <dgm:chPref val="0"/>
        </dgm:presLayoutVars>
      </dgm:prSet>
      <dgm:spPr/>
    </dgm:pt>
    <dgm:pt modelId="{0391C124-C3F4-4080-B17B-30DBE679C307}" type="pres">
      <dgm:prSet presAssocID="{5BBB85EE-D379-43B7-8DC4-37F8DB8BE2E3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l-PL"/>
        </a:p>
      </dgm:t>
    </dgm:pt>
    <dgm:pt modelId="{DE0F280C-29E1-419B-AA0D-36B6DB7C1811}" type="pres">
      <dgm:prSet presAssocID="{5BBB85EE-D379-43B7-8DC4-37F8DB8BE2E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D8276-69A5-488F-A937-4F4DF8A359D9}" type="pres">
      <dgm:prSet presAssocID="{AA2A136F-DFFA-4DF9-98BE-56283B2ABC4C}" presName="childComposite" presStyleCnt="0">
        <dgm:presLayoutVars>
          <dgm:chMax val="0"/>
          <dgm:chPref val="0"/>
        </dgm:presLayoutVars>
      </dgm:prSet>
      <dgm:spPr/>
    </dgm:pt>
    <dgm:pt modelId="{F7E7D5FD-DD59-4128-9838-85F134A31C69}" type="pres">
      <dgm:prSet presAssocID="{AA2A136F-DFFA-4DF9-98BE-56283B2ABC4C}" presName="Image" presStyleLbl="node1" presStyleIdx="2" presStyleCnt="4" custLinFactY="11543" custLinFactNeighborX="7693" custLinFactNeighborY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pl-PL"/>
        </a:p>
      </dgm:t>
    </dgm:pt>
    <dgm:pt modelId="{8F3D0191-6DEF-4B41-9839-D7EF1A4F774D}" type="pres">
      <dgm:prSet presAssocID="{AA2A136F-DFFA-4DF9-98BE-56283B2ABC4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EDF760-D2E0-4D6C-8AE5-C31F64BABB83}" type="pres">
      <dgm:prSet presAssocID="{0C7336B7-99B5-4F32-9C70-F0A260165F09}" presName="childComposite" presStyleCnt="0">
        <dgm:presLayoutVars>
          <dgm:chMax val="0"/>
          <dgm:chPref val="0"/>
        </dgm:presLayoutVars>
      </dgm:prSet>
      <dgm:spPr/>
    </dgm:pt>
    <dgm:pt modelId="{E574E683-BCBE-47E2-A533-510948E86149}" type="pres">
      <dgm:prSet presAssocID="{0C7336B7-99B5-4F32-9C70-F0A260165F09}" presName="Image" presStyleLbl="node1" presStyleIdx="3" presStyleCnt="4" custLinFactY="-11543" custLinFactNeighborX="-1282" custLinFactNeighborY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21B76522-9A1F-40F3-B247-D5DBBD9EBFED}" type="pres">
      <dgm:prSet presAssocID="{0C7336B7-99B5-4F32-9C70-F0A260165F0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5E94EC-946E-4DF8-8879-7B781F9C2FF0}" type="presOf" srcId="{0C7336B7-99B5-4F32-9C70-F0A260165F09}" destId="{21B76522-9A1F-40F3-B247-D5DBBD9EBFED}" srcOrd="0" destOrd="0" presId="urn:microsoft.com/office/officeart/2008/layout/PictureAccentList"/>
    <dgm:cxn modelId="{815B7ECD-E82A-413C-872D-B2656777A8A6}" type="presOf" srcId="{3720537E-90BD-429A-9389-97EF7953DE5A}" destId="{71474E5A-5028-4BC4-AABA-5DF627DC4C29}" srcOrd="0" destOrd="0" presId="urn:microsoft.com/office/officeart/2008/layout/PictureAccentList"/>
    <dgm:cxn modelId="{D4EBF4C9-7C19-462D-B356-83AE82652FCF}" srcId="{3720537E-90BD-429A-9389-97EF7953DE5A}" destId="{5BBB85EE-D379-43B7-8DC4-37F8DB8BE2E3}" srcOrd="1" destOrd="0" parTransId="{904A4B27-D9FA-4F7A-9A01-38E4210993AF}" sibTransId="{BBB12F5E-6BD6-449D-B5AE-3CEA681D5A08}"/>
    <dgm:cxn modelId="{5FA10658-EB8A-4AB2-B129-8A2812F8CED0}" srcId="{3720537E-90BD-429A-9389-97EF7953DE5A}" destId="{0C7336B7-99B5-4F32-9C70-F0A260165F09}" srcOrd="3" destOrd="0" parTransId="{E1008C38-8A8C-4BB6-AA07-5908FDD2EF15}" sibTransId="{64617B98-7913-4649-8648-C382C6C055D0}"/>
    <dgm:cxn modelId="{5EEFC1C4-0D37-4830-B9B3-1C4B070A890C}" type="presOf" srcId="{5BBB85EE-D379-43B7-8DC4-37F8DB8BE2E3}" destId="{DE0F280C-29E1-419B-AA0D-36B6DB7C1811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C6566646-50DA-45B2-9C5E-08984302BCFD}" type="presOf" srcId="{AA2A136F-DFFA-4DF9-98BE-56283B2ABC4C}" destId="{8F3D0191-6DEF-4B41-9839-D7EF1A4F774D}" srcOrd="0" destOrd="0" presId="urn:microsoft.com/office/officeart/2008/layout/PictureAccentList"/>
    <dgm:cxn modelId="{8D84F318-F670-468D-A6C7-8EBD760E3B2A}" srcId="{3720537E-90BD-429A-9389-97EF7953DE5A}" destId="{AA2A136F-DFFA-4DF9-98BE-56283B2ABC4C}" srcOrd="2" destOrd="0" parTransId="{84680F93-BF49-43E7-9943-D1C14DB56B91}" sibTransId="{7BB9A0C5-E99C-45D7-99CF-3AF5B42D694F}"/>
    <dgm:cxn modelId="{87657CBD-3384-4EBD-A5D8-1940D8D1441D}" type="presOf" srcId="{B0076DB2-C9F7-4500-80E2-96E8770F5719}" destId="{E76EEED2-49DF-4351-963D-14DDEA3A5B40}" srcOrd="0" destOrd="0" presId="urn:microsoft.com/office/officeart/2008/layout/PictureAccentList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C9F1F7B6-C69A-4CF3-9B23-D14E82721FF2}" type="presOf" srcId="{4883FFC0-8174-4CD2-91B0-9004EAF1AE19}" destId="{996F07EA-037D-4B14-9862-4105A10B2390}" srcOrd="0" destOrd="0" presId="urn:microsoft.com/office/officeart/2008/layout/PictureAccentList"/>
    <dgm:cxn modelId="{8D8CC847-B825-49F9-8D64-C6AC257E71A8}" type="presParOf" srcId="{996F07EA-037D-4B14-9862-4105A10B2390}" destId="{C9BB7011-BA9F-41B0-AEDA-86A8A9B0A84A}" srcOrd="0" destOrd="0" presId="urn:microsoft.com/office/officeart/2008/layout/PictureAccentList"/>
    <dgm:cxn modelId="{12E736FB-CF7D-4BCB-8CB0-0F3F63F45BC1}" type="presParOf" srcId="{C9BB7011-BA9F-41B0-AEDA-86A8A9B0A84A}" destId="{ADE88CDF-513D-451A-B7D4-DD99DA89E575}" srcOrd="0" destOrd="0" presId="urn:microsoft.com/office/officeart/2008/layout/PictureAccentList"/>
    <dgm:cxn modelId="{2BB68B7D-50EB-4680-AF10-9E558A687218}" type="presParOf" srcId="{ADE88CDF-513D-451A-B7D4-DD99DA89E575}" destId="{71474E5A-5028-4BC4-AABA-5DF627DC4C29}" srcOrd="0" destOrd="0" presId="urn:microsoft.com/office/officeart/2008/layout/PictureAccentList"/>
    <dgm:cxn modelId="{26399644-5897-4237-8720-F860B738A644}" type="presParOf" srcId="{C9BB7011-BA9F-41B0-AEDA-86A8A9B0A84A}" destId="{0769374F-D72B-4B22-976B-9245C7B7EBAE}" srcOrd="1" destOrd="0" presId="urn:microsoft.com/office/officeart/2008/layout/PictureAccentList"/>
    <dgm:cxn modelId="{B237BD64-E140-4A90-B4C1-5AD67479CD97}" type="presParOf" srcId="{0769374F-D72B-4B22-976B-9245C7B7EBAE}" destId="{CF21944D-D9C8-4BE0-9682-C092463D9083}" srcOrd="0" destOrd="0" presId="urn:microsoft.com/office/officeart/2008/layout/PictureAccentList"/>
    <dgm:cxn modelId="{67D1020B-C640-4918-B99A-5BE44CA5DE79}" type="presParOf" srcId="{CF21944D-D9C8-4BE0-9682-C092463D9083}" destId="{2454E8C2-09B7-4A86-B8D9-FAEF944ADEEA}" srcOrd="0" destOrd="0" presId="urn:microsoft.com/office/officeart/2008/layout/PictureAccentList"/>
    <dgm:cxn modelId="{7DF62955-1004-4091-9990-56FE314A8E6F}" type="presParOf" srcId="{CF21944D-D9C8-4BE0-9682-C092463D9083}" destId="{E76EEED2-49DF-4351-963D-14DDEA3A5B40}" srcOrd="1" destOrd="0" presId="urn:microsoft.com/office/officeart/2008/layout/PictureAccentList"/>
    <dgm:cxn modelId="{307B074B-9FC1-45A1-A5AE-D9C461A251CB}" type="presParOf" srcId="{0769374F-D72B-4B22-976B-9245C7B7EBAE}" destId="{564987BD-6128-4693-BDBC-F1A7B9D4B355}" srcOrd="1" destOrd="0" presId="urn:microsoft.com/office/officeart/2008/layout/PictureAccentList"/>
    <dgm:cxn modelId="{03EAB534-8DB0-4A33-BFB1-1D691A846BD1}" type="presParOf" srcId="{564987BD-6128-4693-BDBC-F1A7B9D4B355}" destId="{0391C124-C3F4-4080-B17B-30DBE679C307}" srcOrd="0" destOrd="0" presId="urn:microsoft.com/office/officeart/2008/layout/PictureAccentList"/>
    <dgm:cxn modelId="{783DDE4A-E9FC-4D85-80E5-99DB739FD951}" type="presParOf" srcId="{564987BD-6128-4693-BDBC-F1A7B9D4B355}" destId="{DE0F280C-29E1-419B-AA0D-36B6DB7C1811}" srcOrd="1" destOrd="0" presId="urn:microsoft.com/office/officeart/2008/layout/PictureAccentList"/>
    <dgm:cxn modelId="{52F64569-F250-4205-BEE1-3C267156F3C3}" type="presParOf" srcId="{0769374F-D72B-4B22-976B-9245C7B7EBAE}" destId="{470D8276-69A5-488F-A937-4F4DF8A359D9}" srcOrd="2" destOrd="0" presId="urn:microsoft.com/office/officeart/2008/layout/PictureAccentList"/>
    <dgm:cxn modelId="{5F1411A2-DFEF-46AD-A928-F19E777815B1}" type="presParOf" srcId="{470D8276-69A5-488F-A937-4F4DF8A359D9}" destId="{F7E7D5FD-DD59-4128-9838-85F134A31C69}" srcOrd="0" destOrd="0" presId="urn:microsoft.com/office/officeart/2008/layout/PictureAccentList"/>
    <dgm:cxn modelId="{42481CD7-44DF-4785-9FD3-951C92B2C1E4}" type="presParOf" srcId="{470D8276-69A5-488F-A937-4F4DF8A359D9}" destId="{8F3D0191-6DEF-4B41-9839-D7EF1A4F774D}" srcOrd="1" destOrd="0" presId="urn:microsoft.com/office/officeart/2008/layout/PictureAccentList"/>
    <dgm:cxn modelId="{B6DB383D-C6EC-43CD-9939-92DF092D6D4E}" type="presParOf" srcId="{0769374F-D72B-4B22-976B-9245C7B7EBAE}" destId="{D1EDF760-D2E0-4D6C-8AE5-C31F64BABB83}" srcOrd="3" destOrd="0" presId="urn:microsoft.com/office/officeart/2008/layout/PictureAccentList"/>
    <dgm:cxn modelId="{424ADD16-3EDC-42C5-8621-DD0CF2FE832D}" type="presParOf" srcId="{D1EDF760-D2E0-4D6C-8AE5-C31F64BABB83}" destId="{E574E683-BCBE-47E2-A533-510948E86149}" srcOrd="0" destOrd="0" presId="urn:microsoft.com/office/officeart/2008/layout/PictureAccentList"/>
    <dgm:cxn modelId="{EFCF4733-76D4-49DB-9215-760A02F1574D}" type="presParOf" srcId="{D1EDF760-D2E0-4D6C-8AE5-C31F64BABB83}" destId="{21B76522-9A1F-40F3-B247-D5DBBD9EBFED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/>
      <dgm:t>
        <a:bodyPr/>
        <a:lstStyle/>
        <a:p>
          <a:r>
            <a:rPr lang="pl-PL" sz="3600" dirty="0" smtClean="0">
              <a:solidFill>
                <a:schemeClr val="bg1"/>
              </a:solidFill>
            </a:rPr>
            <a:t>Dostosowanie warunków</a:t>
          </a:r>
          <a:endParaRPr lang="pl-PL" sz="3600" dirty="0">
            <a:solidFill>
              <a:schemeClr val="bg1"/>
            </a:solidFill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 smtClean="0">
              <a:solidFill>
                <a:schemeClr val="bg1"/>
              </a:solidFill>
            </a:rPr>
            <a:t>Dodatkowe materiały egzaminacyjne</a:t>
          </a: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BBB85EE-D379-43B7-8DC4-37F8DB8BE2E3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dirty="0" smtClean="0">
              <a:solidFill>
                <a:schemeClr val="bg1"/>
              </a:solidFill>
            </a:rPr>
            <a:t>Typ arkusza egzaminacyjnego</a:t>
          </a:r>
          <a:endParaRPr lang="pl-PL" sz="2000" b="0" dirty="0">
            <a:solidFill>
              <a:schemeClr val="bg1"/>
            </a:solidFill>
          </a:endParaRPr>
        </a:p>
      </dgm:t>
    </dgm:pt>
    <dgm:pt modelId="{904A4B27-D9FA-4F7A-9A01-38E4210993AF}" type="par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BB12F5E-6BD6-449D-B5AE-3CEA681D5A08}" type="sib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0C7336B7-99B5-4F32-9C70-F0A260165F09}">
      <dgm:prSet custT="1"/>
      <dgm:spPr/>
      <dgm:t>
        <a:bodyPr/>
        <a:lstStyle/>
        <a:p>
          <a:pPr rtl="0"/>
          <a:r>
            <a:rPr lang="pl-PL" sz="2000" b="0" dirty="0" smtClean="0">
              <a:solidFill>
                <a:schemeClr val="bg1"/>
              </a:solidFill>
            </a:rPr>
            <a:t>Inne sposoby dostosowania warunków...</a:t>
          </a:r>
          <a:endParaRPr lang="pl-PL" sz="2000" b="0" dirty="0">
            <a:solidFill>
              <a:schemeClr val="bg1"/>
            </a:solidFill>
          </a:endParaRPr>
        </a:p>
      </dgm:t>
    </dgm:pt>
    <dgm:pt modelId="{E1008C38-8A8C-4BB6-AA07-5908FDD2EF15}" type="par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64617B98-7913-4649-8648-C382C6C055D0}" type="sib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50E32E3-30D2-4B61-87ED-6FDDE45FCF21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Dostosowanie kryteriów oceniania</a:t>
          </a:r>
          <a:endParaRPr lang="pl-PL" b="0" dirty="0">
            <a:solidFill>
              <a:schemeClr val="bg1"/>
            </a:solidFill>
          </a:endParaRPr>
        </a:p>
      </dgm:t>
    </dgm:pt>
    <dgm:pt modelId="{137503B8-9051-4F0D-8BD1-07ED3285E5CE}" type="parTrans" cxnId="{6054310D-EF4E-4971-B251-B3F7FEA6DBD8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7C6486A4-C2CD-4B49-A5B9-4E30179D53F4}" type="sibTrans" cxnId="{6054310D-EF4E-4971-B251-B3F7FEA6DBD8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987BD-6128-4693-BDBC-F1A7B9D4B355}" type="pres">
      <dgm:prSet presAssocID="{5BBB85EE-D379-43B7-8DC4-37F8DB8BE2E3}" presName="childComposite" presStyleCnt="0">
        <dgm:presLayoutVars>
          <dgm:chMax val="0"/>
          <dgm:chPref val="0"/>
        </dgm:presLayoutVars>
      </dgm:prSet>
      <dgm:spPr/>
    </dgm:pt>
    <dgm:pt modelId="{0391C124-C3F4-4080-B17B-30DBE679C307}" type="pres">
      <dgm:prSet presAssocID="{5BBB85EE-D379-43B7-8DC4-37F8DB8BE2E3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pl-PL"/>
        </a:p>
      </dgm:t>
    </dgm:pt>
    <dgm:pt modelId="{DE0F280C-29E1-419B-AA0D-36B6DB7C1811}" type="pres">
      <dgm:prSet presAssocID="{5BBB85EE-D379-43B7-8DC4-37F8DB8BE2E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89B25-2281-4762-99A1-D7C79A12E5D6}" type="pres">
      <dgm:prSet presAssocID="{B50E32E3-30D2-4B61-87ED-6FDDE45FCF21}" presName="childComposite" presStyleCnt="0">
        <dgm:presLayoutVars>
          <dgm:chMax val="0"/>
          <dgm:chPref val="0"/>
        </dgm:presLayoutVars>
      </dgm:prSet>
      <dgm:spPr/>
    </dgm:pt>
    <dgm:pt modelId="{A115CC2A-F014-40BA-822B-AB669D26A3CF}" type="pres">
      <dgm:prSet presAssocID="{B50E32E3-30D2-4B61-87ED-6FDDE45FCF21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l-PL"/>
        </a:p>
      </dgm:t>
    </dgm:pt>
    <dgm:pt modelId="{672EE492-D222-4E4D-8DF2-53FB570C46D8}" type="pres">
      <dgm:prSet presAssocID="{B50E32E3-30D2-4B61-87ED-6FDDE45FCF21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EDF760-D2E0-4D6C-8AE5-C31F64BABB83}" type="pres">
      <dgm:prSet presAssocID="{0C7336B7-99B5-4F32-9C70-F0A260165F09}" presName="childComposite" presStyleCnt="0">
        <dgm:presLayoutVars>
          <dgm:chMax val="0"/>
          <dgm:chPref val="0"/>
        </dgm:presLayoutVars>
      </dgm:prSet>
      <dgm:spPr/>
    </dgm:pt>
    <dgm:pt modelId="{E574E683-BCBE-47E2-A533-510948E86149}" type="pres">
      <dgm:prSet presAssocID="{0C7336B7-99B5-4F32-9C70-F0A260165F09}" presName="Image" presStyleLbl="node1" presStyleIdx="3" presStyleCnt="4" custLinFactNeighborX="-8594" custLinFactNeighborY="-12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</dgm:pt>
    <dgm:pt modelId="{21B76522-9A1F-40F3-B247-D5DBBD9EBFED}" type="pres">
      <dgm:prSet presAssocID="{0C7336B7-99B5-4F32-9C70-F0A260165F09}" presName="childText" presStyleLbl="lnNode1" presStyleIdx="3" presStyleCnt="4" custLinFactY="65010" custLinFactNeighborX="-9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A10658-EB8A-4AB2-B129-8A2812F8CED0}" srcId="{3720537E-90BD-429A-9389-97EF7953DE5A}" destId="{0C7336B7-99B5-4F32-9C70-F0A260165F09}" srcOrd="3" destOrd="0" parTransId="{E1008C38-8A8C-4BB6-AA07-5908FDD2EF15}" sibTransId="{64617B98-7913-4649-8648-C382C6C055D0}"/>
    <dgm:cxn modelId="{BAAA1C3D-A4FC-4ACB-8554-D9929F768F64}" type="presOf" srcId="{0C7336B7-99B5-4F32-9C70-F0A260165F09}" destId="{21B76522-9A1F-40F3-B247-D5DBBD9EBFED}" srcOrd="0" destOrd="0" presId="urn:microsoft.com/office/officeart/2008/layout/PictureAccentList"/>
    <dgm:cxn modelId="{52C878BB-B659-4F92-87E1-96A85B6418B3}" type="presOf" srcId="{4883FFC0-8174-4CD2-91B0-9004EAF1AE19}" destId="{996F07EA-037D-4B14-9862-4105A10B2390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93744D7C-98F3-4E7F-9015-751189C9FDD8}" type="presOf" srcId="{5BBB85EE-D379-43B7-8DC4-37F8DB8BE2E3}" destId="{DE0F280C-29E1-419B-AA0D-36B6DB7C1811}" srcOrd="0" destOrd="0" presId="urn:microsoft.com/office/officeart/2008/layout/PictureAccentList"/>
    <dgm:cxn modelId="{D4EBF4C9-7C19-462D-B356-83AE82652FCF}" srcId="{3720537E-90BD-429A-9389-97EF7953DE5A}" destId="{5BBB85EE-D379-43B7-8DC4-37F8DB8BE2E3}" srcOrd="1" destOrd="0" parTransId="{904A4B27-D9FA-4F7A-9A01-38E4210993AF}" sibTransId="{BBB12F5E-6BD6-449D-B5AE-3CEA681D5A08}"/>
    <dgm:cxn modelId="{6E24A32D-1236-4535-97A7-2888C326E196}" type="presOf" srcId="{3720537E-90BD-429A-9389-97EF7953DE5A}" destId="{71474E5A-5028-4BC4-AABA-5DF627DC4C29}" srcOrd="0" destOrd="0" presId="urn:microsoft.com/office/officeart/2008/layout/PictureAccentList"/>
    <dgm:cxn modelId="{6054310D-EF4E-4971-B251-B3F7FEA6DBD8}" srcId="{3720537E-90BD-429A-9389-97EF7953DE5A}" destId="{B50E32E3-30D2-4B61-87ED-6FDDE45FCF21}" srcOrd="2" destOrd="0" parTransId="{137503B8-9051-4F0D-8BD1-07ED3285E5CE}" sibTransId="{7C6486A4-C2CD-4B49-A5B9-4E30179D53F4}"/>
    <dgm:cxn modelId="{45AE7254-B1C6-4A98-B168-675735FF7D5E}" type="presOf" srcId="{B50E32E3-30D2-4B61-87ED-6FDDE45FCF21}" destId="{672EE492-D222-4E4D-8DF2-53FB570C46D8}" srcOrd="0" destOrd="0" presId="urn:microsoft.com/office/officeart/2008/layout/PictureAccentList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DD4434FB-2A95-45C7-BA3B-5029B5A57100}" type="presOf" srcId="{B0076DB2-C9F7-4500-80E2-96E8770F5719}" destId="{E76EEED2-49DF-4351-963D-14DDEA3A5B40}" srcOrd="0" destOrd="0" presId="urn:microsoft.com/office/officeart/2008/layout/PictureAccentList"/>
    <dgm:cxn modelId="{EB0CEA11-4081-45AA-B85E-199D3FC0605F}" type="presParOf" srcId="{996F07EA-037D-4B14-9862-4105A10B2390}" destId="{C9BB7011-BA9F-41B0-AEDA-86A8A9B0A84A}" srcOrd="0" destOrd="0" presId="urn:microsoft.com/office/officeart/2008/layout/PictureAccentList"/>
    <dgm:cxn modelId="{7182F199-48BF-4E15-B51B-8B04E72D5F31}" type="presParOf" srcId="{C9BB7011-BA9F-41B0-AEDA-86A8A9B0A84A}" destId="{ADE88CDF-513D-451A-B7D4-DD99DA89E575}" srcOrd="0" destOrd="0" presId="urn:microsoft.com/office/officeart/2008/layout/PictureAccentList"/>
    <dgm:cxn modelId="{655BF483-1890-4F7E-9944-871C33B438DE}" type="presParOf" srcId="{ADE88CDF-513D-451A-B7D4-DD99DA89E575}" destId="{71474E5A-5028-4BC4-AABA-5DF627DC4C29}" srcOrd="0" destOrd="0" presId="urn:microsoft.com/office/officeart/2008/layout/PictureAccentList"/>
    <dgm:cxn modelId="{73529D39-633F-48D8-B45E-DED3B439650E}" type="presParOf" srcId="{C9BB7011-BA9F-41B0-AEDA-86A8A9B0A84A}" destId="{0769374F-D72B-4B22-976B-9245C7B7EBAE}" srcOrd="1" destOrd="0" presId="urn:microsoft.com/office/officeart/2008/layout/PictureAccentList"/>
    <dgm:cxn modelId="{0518637C-5D25-42AD-9527-73CD16EC8FF8}" type="presParOf" srcId="{0769374F-D72B-4B22-976B-9245C7B7EBAE}" destId="{CF21944D-D9C8-4BE0-9682-C092463D9083}" srcOrd="0" destOrd="0" presId="urn:microsoft.com/office/officeart/2008/layout/PictureAccentList"/>
    <dgm:cxn modelId="{5828784B-82E0-45B7-BAD2-988E47271E0F}" type="presParOf" srcId="{CF21944D-D9C8-4BE0-9682-C092463D9083}" destId="{2454E8C2-09B7-4A86-B8D9-FAEF944ADEEA}" srcOrd="0" destOrd="0" presId="urn:microsoft.com/office/officeart/2008/layout/PictureAccentList"/>
    <dgm:cxn modelId="{51248645-8E7F-4729-B265-783E484DF6B2}" type="presParOf" srcId="{CF21944D-D9C8-4BE0-9682-C092463D9083}" destId="{E76EEED2-49DF-4351-963D-14DDEA3A5B40}" srcOrd="1" destOrd="0" presId="urn:microsoft.com/office/officeart/2008/layout/PictureAccentList"/>
    <dgm:cxn modelId="{83F8A53F-2E7C-44C1-96C7-7B4F4E9ACA17}" type="presParOf" srcId="{0769374F-D72B-4B22-976B-9245C7B7EBAE}" destId="{564987BD-6128-4693-BDBC-F1A7B9D4B355}" srcOrd="1" destOrd="0" presId="urn:microsoft.com/office/officeart/2008/layout/PictureAccentList"/>
    <dgm:cxn modelId="{36E8BF06-8677-42E8-A88C-73BEA797E760}" type="presParOf" srcId="{564987BD-6128-4693-BDBC-F1A7B9D4B355}" destId="{0391C124-C3F4-4080-B17B-30DBE679C307}" srcOrd="0" destOrd="0" presId="urn:microsoft.com/office/officeart/2008/layout/PictureAccentList"/>
    <dgm:cxn modelId="{6077CC38-A3A0-4509-90A1-42810EAA62C5}" type="presParOf" srcId="{564987BD-6128-4693-BDBC-F1A7B9D4B355}" destId="{DE0F280C-29E1-419B-AA0D-36B6DB7C1811}" srcOrd="1" destOrd="0" presId="urn:microsoft.com/office/officeart/2008/layout/PictureAccentList"/>
    <dgm:cxn modelId="{5A9394E6-998C-4CF8-A97D-8812367B0E8A}" type="presParOf" srcId="{0769374F-D72B-4B22-976B-9245C7B7EBAE}" destId="{8F389B25-2281-4762-99A1-D7C79A12E5D6}" srcOrd="2" destOrd="0" presId="urn:microsoft.com/office/officeart/2008/layout/PictureAccentList"/>
    <dgm:cxn modelId="{2E323144-BB61-42FD-80A6-C984EEAC9643}" type="presParOf" srcId="{8F389B25-2281-4762-99A1-D7C79A12E5D6}" destId="{A115CC2A-F014-40BA-822B-AB669D26A3CF}" srcOrd="0" destOrd="0" presId="urn:microsoft.com/office/officeart/2008/layout/PictureAccentList"/>
    <dgm:cxn modelId="{95F2B660-EAB5-4F77-BF5D-BB8A8AF48E13}" type="presParOf" srcId="{8F389B25-2281-4762-99A1-D7C79A12E5D6}" destId="{672EE492-D222-4E4D-8DF2-53FB570C46D8}" srcOrd="1" destOrd="0" presId="urn:microsoft.com/office/officeart/2008/layout/PictureAccentList"/>
    <dgm:cxn modelId="{ACB4D180-2D39-4280-87B6-A7675B74B1B4}" type="presParOf" srcId="{0769374F-D72B-4B22-976B-9245C7B7EBAE}" destId="{D1EDF760-D2E0-4D6C-8AE5-C31F64BABB83}" srcOrd="3" destOrd="0" presId="urn:microsoft.com/office/officeart/2008/layout/PictureAccentList"/>
    <dgm:cxn modelId="{EB7A80B7-5F5A-41FC-9182-0A750FFDAD95}" type="presParOf" srcId="{D1EDF760-D2E0-4D6C-8AE5-C31F64BABB83}" destId="{E574E683-BCBE-47E2-A533-510948E86149}" srcOrd="0" destOrd="0" presId="urn:microsoft.com/office/officeart/2008/layout/PictureAccentList"/>
    <dgm:cxn modelId="{35C9F9D3-151B-423A-BCCE-D14CF796784A}" type="presParOf" srcId="{D1EDF760-D2E0-4D6C-8AE5-C31F64BABB83}" destId="{21B76522-9A1F-40F3-B247-D5DBBD9EBFED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A4312A-B303-4397-B0CF-1C5858CCDF8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5C07AE6-3742-4D8A-8E8C-9093C037200D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2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4AB8CC8A-0F51-44E0-8911-F99061087251}" type="parTrans" cxnId="{0CBE0A9F-E22E-4823-9D32-006C8371F7F5}">
      <dgm:prSet/>
      <dgm:spPr/>
      <dgm:t>
        <a:bodyPr/>
        <a:lstStyle/>
        <a:p>
          <a:endParaRPr lang="pl-PL"/>
        </a:p>
      </dgm:t>
    </dgm:pt>
    <dgm:pt modelId="{0FFC4109-6BCB-4CE1-93A1-5891DA5AB59B}" type="sibTrans" cxnId="{0CBE0A9F-E22E-4823-9D32-006C8371F7F5}">
      <dgm:prSet/>
      <dgm:spPr/>
      <dgm:t>
        <a:bodyPr/>
        <a:lstStyle/>
        <a:p>
          <a:endParaRPr lang="pl-PL"/>
        </a:p>
      </dgm:t>
    </dgm:pt>
    <dgm:pt modelId="{9E9C16D7-5AE1-4603-96F2-B812E4DDEC13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3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0D1683C6-1B61-40B9-98A8-2487B49C7210}" type="parTrans" cxnId="{368640FA-EF8D-4E89-A7F1-AEF8513F1D94}">
      <dgm:prSet/>
      <dgm:spPr/>
      <dgm:t>
        <a:bodyPr/>
        <a:lstStyle/>
        <a:p>
          <a:endParaRPr lang="pl-PL"/>
        </a:p>
      </dgm:t>
    </dgm:pt>
    <dgm:pt modelId="{E40E2801-176F-4A1B-B877-DA5A41A77AE3}" type="sibTrans" cxnId="{368640FA-EF8D-4E89-A7F1-AEF8513F1D94}">
      <dgm:prSet/>
      <dgm:spPr/>
      <dgm:t>
        <a:bodyPr/>
        <a:lstStyle/>
        <a:p>
          <a:endParaRPr lang="pl-PL"/>
        </a:p>
      </dgm:t>
    </dgm:pt>
    <dgm:pt modelId="{80EDF1BC-6449-4088-829C-70B75B12A12B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4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C17FBF07-85B7-4066-9057-4DD982E37D4A}" type="parTrans" cxnId="{43B40132-6B50-47C0-BC87-B4FB44B6F5E8}">
      <dgm:prSet/>
      <dgm:spPr/>
      <dgm:t>
        <a:bodyPr/>
        <a:lstStyle/>
        <a:p>
          <a:endParaRPr lang="pl-PL"/>
        </a:p>
      </dgm:t>
    </dgm:pt>
    <dgm:pt modelId="{23FBA97C-71AC-4510-80FE-FBDFBB8BBF3A}" type="sibTrans" cxnId="{43B40132-6B50-47C0-BC87-B4FB44B6F5E8}">
      <dgm:prSet/>
      <dgm:spPr/>
      <dgm:t>
        <a:bodyPr/>
        <a:lstStyle/>
        <a:p>
          <a:endParaRPr lang="pl-PL"/>
        </a:p>
      </dgm:t>
    </dgm:pt>
    <dgm:pt modelId="{D0F99518-62CE-4328-83A2-5834D298C7F8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Kontrola danych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0E30C305-728E-41BD-91B1-019285AAD4CC}" type="parTrans" cxnId="{74B735B7-02DD-4C9B-AABF-DB826D7E1101}">
      <dgm:prSet/>
      <dgm:spPr/>
      <dgm:t>
        <a:bodyPr/>
        <a:lstStyle/>
        <a:p>
          <a:endParaRPr lang="pl-PL"/>
        </a:p>
      </dgm:t>
    </dgm:pt>
    <dgm:pt modelId="{59C629EA-827B-4D1A-9357-0DCD084498E4}" type="sibTrans" cxnId="{74B735B7-02DD-4C9B-AABF-DB826D7E1101}">
      <dgm:prSet/>
      <dgm:spPr/>
      <dgm:t>
        <a:bodyPr/>
        <a:lstStyle/>
        <a:p>
          <a:endParaRPr lang="pl-PL"/>
        </a:p>
      </dgm:t>
    </dgm:pt>
    <dgm:pt modelId="{3C8A5B65-11AB-4802-92B3-DCA339AA27A0}">
      <dgm:prSet phldrT="[Tekst]"/>
      <dgm:spPr/>
      <dgm:t>
        <a:bodyPr/>
        <a:lstStyle/>
        <a:p>
          <a:r>
            <a:rPr lang="pl-PL" b="1" dirty="0" smtClean="0">
              <a:solidFill>
                <a:schemeClr val="accent1">
                  <a:lumMod val="50000"/>
                </a:schemeClr>
              </a:solidFill>
            </a:rPr>
            <a:t>Krok 1</a:t>
          </a:r>
          <a:endParaRPr lang="pl-PL" b="1" dirty="0">
            <a:solidFill>
              <a:schemeClr val="accent1">
                <a:lumMod val="50000"/>
              </a:schemeClr>
            </a:solidFill>
          </a:endParaRPr>
        </a:p>
      </dgm:t>
    </dgm:pt>
    <dgm:pt modelId="{13F06B10-780A-4394-90FF-55FD2C9F337D}" type="parTrans" cxnId="{6C1829A1-553B-4CD2-8B12-DCAA96834B02}">
      <dgm:prSet/>
      <dgm:spPr/>
      <dgm:t>
        <a:bodyPr/>
        <a:lstStyle/>
        <a:p>
          <a:endParaRPr lang="pl-PL"/>
        </a:p>
      </dgm:t>
    </dgm:pt>
    <dgm:pt modelId="{B6598EEF-7E3B-469F-890C-766B5C18BA21}" type="sibTrans" cxnId="{6C1829A1-553B-4CD2-8B12-DCAA96834B02}">
      <dgm:prSet/>
      <dgm:spPr/>
      <dgm:t>
        <a:bodyPr/>
        <a:lstStyle/>
        <a:p>
          <a:endParaRPr lang="pl-PL"/>
        </a:p>
      </dgm:t>
    </dgm:pt>
    <dgm:pt modelId="{67C521D3-1059-43CD-9350-EC5EAFCACF9F}" type="pres">
      <dgm:prSet presAssocID="{8BA4312A-B303-4397-B0CF-1C5858CCDF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DF9FAA-7994-421F-BE5B-15B351A4BD91}" type="pres">
      <dgm:prSet presAssocID="{B5C07AE6-3742-4D8A-8E8C-9093C037200D}" presName="dummy" presStyleCnt="0"/>
      <dgm:spPr/>
    </dgm:pt>
    <dgm:pt modelId="{C843DCA4-3ACC-4219-A87D-ECB9810229AA}" type="pres">
      <dgm:prSet presAssocID="{B5C07AE6-3742-4D8A-8E8C-9093C037200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2424CB-7A94-40CC-807A-F2403C7FF88D}" type="pres">
      <dgm:prSet presAssocID="{0FFC4109-6BCB-4CE1-93A1-5891DA5AB59B}" presName="sibTrans" presStyleLbl="node1" presStyleIdx="0" presStyleCnt="5" custLinFactNeighborX="-894" custLinFactNeighborY="2797"/>
      <dgm:spPr/>
      <dgm:t>
        <a:bodyPr/>
        <a:lstStyle/>
        <a:p>
          <a:endParaRPr lang="pl-PL"/>
        </a:p>
      </dgm:t>
    </dgm:pt>
    <dgm:pt modelId="{1EE061C4-4DDE-454C-ACBE-5BD59FBAD017}" type="pres">
      <dgm:prSet presAssocID="{9E9C16D7-5AE1-4603-96F2-B812E4DDEC13}" presName="dummy" presStyleCnt="0"/>
      <dgm:spPr/>
    </dgm:pt>
    <dgm:pt modelId="{B6245B45-9927-4F1E-9D31-F3E4134D9B5A}" type="pres">
      <dgm:prSet presAssocID="{9E9C16D7-5AE1-4603-96F2-B812E4DDEC1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BA8A95-0A6B-4F40-A5A1-BA3F7868A631}" type="pres">
      <dgm:prSet presAssocID="{E40E2801-176F-4A1B-B877-DA5A41A77AE3}" presName="sibTrans" presStyleLbl="node1" presStyleIdx="1" presStyleCnt="5"/>
      <dgm:spPr/>
      <dgm:t>
        <a:bodyPr/>
        <a:lstStyle/>
        <a:p>
          <a:endParaRPr lang="pl-PL"/>
        </a:p>
      </dgm:t>
    </dgm:pt>
    <dgm:pt modelId="{C2E7CB29-53A8-4FD0-A74A-59B074C027C4}" type="pres">
      <dgm:prSet presAssocID="{80EDF1BC-6449-4088-829C-70B75B12A12B}" presName="dummy" presStyleCnt="0"/>
      <dgm:spPr/>
    </dgm:pt>
    <dgm:pt modelId="{A90FEB59-AA14-44D2-B5DD-3575E81C9784}" type="pres">
      <dgm:prSet presAssocID="{80EDF1BC-6449-4088-829C-70B75B12A12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42DBF7-27B8-4936-B8A8-B8E3C7DE9554}" type="pres">
      <dgm:prSet presAssocID="{23FBA97C-71AC-4510-80FE-FBDFBB8BBF3A}" presName="sibTrans" presStyleLbl="node1" presStyleIdx="2" presStyleCnt="5"/>
      <dgm:spPr/>
      <dgm:t>
        <a:bodyPr/>
        <a:lstStyle/>
        <a:p>
          <a:endParaRPr lang="pl-PL"/>
        </a:p>
      </dgm:t>
    </dgm:pt>
    <dgm:pt modelId="{B3DD1CCC-5160-41E4-8CC5-C0388EC119F1}" type="pres">
      <dgm:prSet presAssocID="{D0F99518-62CE-4328-83A2-5834D298C7F8}" presName="dummy" presStyleCnt="0"/>
      <dgm:spPr/>
    </dgm:pt>
    <dgm:pt modelId="{1856B4AD-0D6F-456C-A447-E642EA208649}" type="pres">
      <dgm:prSet presAssocID="{D0F99518-62CE-4328-83A2-5834D298C7F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A8098-1A23-4D2C-BB1A-CF88DA3E8ED0}" type="pres">
      <dgm:prSet presAssocID="{59C629EA-827B-4D1A-9357-0DCD084498E4}" presName="sibTrans" presStyleLbl="node1" presStyleIdx="3" presStyleCnt="5"/>
      <dgm:spPr/>
      <dgm:t>
        <a:bodyPr/>
        <a:lstStyle/>
        <a:p>
          <a:endParaRPr lang="pl-PL"/>
        </a:p>
      </dgm:t>
    </dgm:pt>
    <dgm:pt modelId="{7C878124-243A-4C89-A7E3-122185702820}" type="pres">
      <dgm:prSet presAssocID="{3C8A5B65-11AB-4802-92B3-DCA339AA27A0}" presName="dummy" presStyleCnt="0"/>
      <dgm:spPr/>
    </dgm:pt>
    <dgm:pt modelId="{884DA066-BD3E-4EDF-AD85-BB39E0901294}" type="pres">
      <dgm:prSet presAssocID="{3C8A5B65-11AB-4802-92B3-DCA339AA27A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7A7B38-0F9B-4DCD-BF69-5C6DC46E80AF}" type="pres">
      <dgm:prSet presAssocID="{B6598EEF-7E3B-469F-890C-766B5C18BA21}" presName="sibTrans" presStyleLbl="node1" presStyleIdx="4" presStyleCnt="5" custLinFactNeighborX="312" custLinFactNeighborY="-325"/>
      <dgm:spPr/>
      <dgm:t>
        <a:bodyPr/>
        <a:lstStyle/>
        <a:p>
          <a:endParaRPr lang="pl-PL"/>
        </a:p>
      </dgm:t>
    </dgm:pt>
  </dgm:ptLst>
  <dgm:cxnLst>
    <dgm:cxn modelId="{74B735B7-02DD-4C9B-AABF-DB826D7E1101}" srcId="{8BA4312A-B303-4397-B0CF-1C5858CCDF85}" destId="{D0F99518-62CE-4328-83A2-5834D298C7F8}" srcOrd="3" destOrd="0" parTransId="{0E30C305-728E-41BD-91B1-019285AAD4CC}" sibTransId="{59C629EA-827B-4D1A-9357-0DCD084498E4}"/>
    <dgm:cxn modelId="{5872E174-A5EE-4BFD-9543-8B9DC6B9EF95}" type="presOf" srcId="{E40E2801-176F-4A1B-B877-DA5A41A77AE3}" destId="{ADBA8A95-0A6B-4F40-A5A1-BA3F7868A631}" srcOrd="0" destOrd="0" presId="urn:microsoft.com/office/officeart/2005/8/layout/cycle1"/>
    <dgm:cxn modelId="{3BEF1792-43CA-4923-9543-06DA3AFD95E2}" type="presOf" srcId="{3C8A5B65-11AB-4802-92B3-DCA339AA27A0}" destId="{884DA066-BD3E-4EDF-AD85-BB39E0901294}" srcOrd="0" destOrd="0" presId="urn:microsoft.com/office/officeart/2005/8/layout/cycle1"/>
    <dgm:cxn modelId="{76BBE27A-14D3-4C90-9FB3-814596A5B54F}" type="presOf" srcId="{59C629EA-827B-4D1A-9357-0DCD084498E4}" destId="{C3DA8098-1A23-4D2C-BB1A-CF88DA3E8ED0}" srcOrd="0" destOrd="0" presId="urn:microsoft.com/office/officeart/2005/8/layout/cycle1"/>
    <dgm:cxn modelId="{55B3F332-25EA-49BA-AD16-F13A98CC8D2C}" type="presOf" srcId="{23FBA97C-71AC-4510-80FE-FBDFBB8BBF3A}" destId="{CD42DBF7-27B8-4936-B8A8-B8E3C7DE9554}" srcOrd="0" destOrd="0" presId="urn:microsoft.com/office/officeart/2005/8/layout/cycle1"/>
    <dgm:cxn modelId="{310FDEE1-5251-4A99-B55A-7B0DD92876AD}" type="presOf" srcId="{9E9C16D7-5AE1-4603-96F2-B812E4DDEC13}" destId="{B6245B45-9927-4F1E-9D31-F3E4134D9B5A}" srcOrd="0" destOrd="0" presId="urn:microsoft.com/office/officeart/2005/8/layout/cycle1"/>
    <dgm:cxn modelId="{8B7D4E0B-E8B2-4978-8BE2-65E98FFC8DE9}" type="presOf" srcId="{D0F99518-62CE-4328-83A2-5834D298C7F8}" destId="{1856B4AD-0D6F-456C-A447-E642EA208649}" srcOrd="0" destOrd="0" presId="urn:microsoft.com/office/officeart/2005/8/layout/cycle1"/>
    <dgm:cxn modelId="{0CBE0A9F-E22E-4823-9D32-006C8371F7F5}" srcId="{8BA4312A-B303-4397-B0CF-1C5858CCDF85}" destId="{B5C07AE6-3742-4D8A-8E8C-9093C037200D}" srcOrd="0" destOrd="0" parTransId="{4AB8CC8A-0F51-44E0-8911-F99061087251}" sibTransId="{0FFC4109-6BCB-4CE1-93A1-5891DA5AB59B}"/>
    <dgm:cxn modelId="{85EE78F2-AFB9-407F-8F52-FAD148146A99}" type="presOf" srcId="{B6598EEF-7E3B-469F-890C-766B5C18BA21}" destId="{D27A7B38-0F9B-4DCD-BF69-5C6DC46E80AF}" srcOrd="0" destOrd="0" presId="urn:microsoft.com/office/officeart/2005/8/layout/cycle1"/>
    <dgm:cxn modelId="{368640FA-EF8D-4E89-A7F1-AEF8513F1D94}" srcId="{8BA4312A-B303-4397-B0CF-1C5858CCDF85}" destId="{9E9C16D7-5AE1-4603-96F2-B812E4DDEC13}" srcOrd="1" destOrd="0" parTransId="{0D1683C6-1B61-40B9-98A8-2487B49C7210}" sibTransId="{E40E2801-176F-4A1B-B877-DA5A41A77AE3}"/>
    <dgm:cxn modelId="{6C1829A1-553B-4CD2-8B12-DCAA96834B02}" srcId="{8BA4312A-B303-4397-B0CF-1C5858CCDF85}" destId="{3C8A5B65-11AB-4802-92B3-DCA339AA27A0}" srcOrd="4" destOrd="0" parTransId="{13F06B10-780A-4394-90FF-55FD2C9F337D}" sibTransId="{B6598EEF-7E3B-469F-890C-766B5C18BA21}"/>
    <dgm:cxn modelId="{47552FA9-E752-4AE4-8311-A3BFECEAC880}" type="presOf" srcId="{0FFC4109-6BCB-4CE1-93A1-5891DA5AB59B}" destId="{382424CB-7A94-40CC-807A-F2403C7FF88D}" srcOrd="0" destOrd="0" presId="urn:microsoft.com/office/officeart/2005/8/layout/cycle1"/>
    <dgm:cxn modelId="{43B40132-6B50-47C0-BC87-B4FB44B6F5E8}" srcId="{8BA4312A-B303-4397-B0CF-1C5858CCDF85}" destId="{80EDF1BC-6449-4088-829C-70B75B12A12B}" srcOrd="2" destOrd="0" parTransId="{C17FBF07-85B7-4066-9057-4DD982E37D4A}" sibTransId="{23FBA97C-71AC-4510-80FE-FBDFBB8BBF3A}"/>
    <dgm:cxn modelId="{690173AF-FB2C-48AD-9C8A-B4123D7D6B72}" type="presOf" srcId="{B5C07AE6-3742-4D8A-8E8C-9093C037200D}" destId="{C843DCA4-3ACC-4219-A87D-ECB9810229AA}" srcOrd="0" destOrd="0" presId="urn:microsoft.com/office/officeart/2005/8/layout/cycle1"/>
    <dgm:cxn modelId="{FF2F4616-3039-48BE-9099-D597F415ED9B}" type="presOf" srcId="{8BA4312A-B303-4397-B0CF-1C5858CCDF85}" destId="{67C521D3-1059-43CD-9350-EC5EAFCACF9F}" srcOrd="0" destOrd="0" presId="urn:microsoft.com/office/officeart/2005/8/layout/cycle1"/>
    <dgm:cxn modelId="{01479710-1ECE-4C14-9266-4F8EF5C85B17}" type="presOf" srcId="{80EDF1BC-6449-4088-829C-70B75B12A12B}" destId="{A90FEB59-AA14-44D2-B5DD-3575E81C9784}" srcOrd="0" destOrd="0" presId="urn:microsoft.com/office/officeart/2005/8/layout/cycle1"/>
    <dgm:cxn modelId="{F8D6BC10-7559-4BEF-A6AA-62E35D9CD5DA}" type="presParOf" srcId="{67C521D3-1059-43CD-9350-EC5EAFCACF9F}" destId="{0BDF9FAA-7994-421F-BE5B-15B351A4BD91}" srcOrd="0" destOrd="0" presId="urn:microsoft.com/office/officeart/2005/8/layout/cycle1"/>
    <dgm:cxn modelId="{191BB358-25B3-4F70-82DB-E78E4B737F75}" type="presParOf" srcId="{67C521D3-1059-43CD-9350-EC5EAFCACF9F}" destId="{C843DCA4-3ACC-4219-A87D-ECB9810229AA}" srcOrd="1" destOrd="0" presId="urn:microsoft.com/office/officeart/2005/8/layout/cycle1"/>
    <dgm:cxn modelId="{AB14E3D7-C3E8-4FF4-9720-1362A5A9FD30}" type="presParOf" srcId="{67C521D3-1059-43CD-9350-EC5EAFCACF9F}" destId="{382424CB-7A94-40CC-807A-F2403C7FF88D}" srcOrd="2" destOrd="0" presId="urn:microsoft.com/office/officeart/2005/8/layout/cycle1"/>
    <dgm:cxn modelId="{BA0B5044-5D39-48F1-9EF6-737D5E8864B4}" type="presParOf" srcId="{67C521D3-1059-43CD-9350-EC5EAFCACF9F}" destId="{1EE061C4-4DDE-454C-ACBE-5BD59FBAD017}" srcOrd="3" destOrd="0" presId="urn:microsoft.com/office/officeart/2005/8/layout/cycle1"/>
    <dgm:cxn modelId="{1BB4DB1D-09EF-4BAF-9038-16C4D57847EE}" type="presParOf" srcId="{67C521D3-1059-43CD-9350-EC5EAFCACF9F}" destId="{B6245B45-9927-4F1E-9D31-F3E4134D9B5A}" srcOrd="4" destOrd="0" presId="urn:microsoft.com/office/officeart/2005/8/layout/cycle1"/>
    <dgm:cxn modelId="{026DFF9E-B7B8-4EA7-9AFE-165768C967E2}" type="presParOf" srcId="{67C521D3-1059-43CD-9350-EC5EAFCACF9F}" destId="{ADBA8A95-0A6B-4F40-A5A1-BA3F7868A631}" srcOrd="5" destOrd="0" presId="urn:microsoft.com/office/officeart/2005/8/layout/cycle1"/>
    <dgm:cxn modelId="{87792F91-E174-4F85-B680-158B4B5883CE}" type="presParOf" srcId="{67C521D3-1059-43CD-9350-EC5EAFCACF9F}" destId="{C2E7CB29-53A8-4FD0-A74A-59B074C027C4}" srcOrd="6" destOrd="0" presId="urn:microsoft.com/office/officeart/2005/8/layout/cycle1"/>
    <dgm:cxn modelId="{44F66292-4E1D-42C8-BB24-D93A51894B7C}" type="presParOf" srcId="{67C521D3-1059-43CD-9350-EC5EAFCACF9F}" destId="{A90FEB59-AA14-44D2-B5DD-3575E81C9784}" srcOrd="7" destOrd="0" presId="urn:microsoft.com/office/officeart/2005/8/layout/cycle1"/>
    <dgm:cxn modelId="{64B875FE-1733-4039-88EA-050D17C26B6B}" type="presParOf" srcId="{67C521D3-1059-43CD-9350-EC5EAFCACF9F}" destId="{CD42DBF7-27B8-4936-B8A8-B8E3C7DE9554}" srcOrd="8" destOrd="0" presId="urn:microsoft.com/office/officeart/2005/8/layout/cycle1"/>
    <dgm:cxn modelId="{FAF6AE16-B852-439A-92F0-ACC3D78CD762}" type="presParOf" srcId="{67C521D3-1059-43CD-9350-EC5EAFCACF9F}" destId="{B3DD1CCC-5160-41E4-8CC5-C0388EC119F1}" srcOrd="9" destOrd="0" presId="urn:microsoft.com/office/officeart/2005/8/layout/cycle1"/>
    <dgm:cxn modelId="{3FBDB8D6-60C2-4846-B7CB-1A8B7B5231DB}" type="presParOf" srcId="{67C521D3-1059-43CD-9350-EC5EAFCACF9F}" destId="{1856B4AD-0D6F-456C-A447-E642EA208649}" srcOrd="10" destOrd="0" presId="urn:microsoft.com/office/officeart/2005/8/layout/cycle1"/>
    <dgm:cxn modelId="{05DC0103-E557-47A7-841C-AE3AE074A216}" type="presParOf" srcId="{67C521D3-1059-43CD-9350-EC5EAFCACF9F}" destId="{C3DA8098-1A23-4D2C-BB1A-CF88DA3E8ED0}" srcOrd="11" destOrd="0" presId="urn:microsoft.com/office/officeart/2005/8/layout/cycle1"/>
    <dgm:cxn modelId="{CC66B786-7613-471C-A5FD-E472EEE41BD1}" type="presParOf" srcId="{67C521D3-1059-43CD-9350-EC5EAFCACF9F}" destId="{7C878124-243A-4C89-A7E3-122185702820}" srcOrd="12" destOrd="0" presId="urn:microsoft.com/office/officeart/2005/8/layout/cycle1"/>
    <dgm:cxn modelId="{6C674A46-3CC6-4A9E-98B0-FD1CA66FF454}" type="presParOf" srcId="{67C521D3-1059-43CD-9350-EC5EAFCACF9F}" destId="{884DA066-BD3E-4EDF-AD85-BB39E0901294}" srcOrd="13" destOrd="0" presId="urn:microsoft.com/office/officeart/2005/8/layout/cycle1"/>
    <dgm:cxn modelId="{017222F4-2F8C-43C4-A973-0DC56F915C69}" type="presParOf" srcId="{67C521D3-1059-43CD-9350-EC5EAFCACF9F}" destId="{D27A7B38-0F9B-4DCD-BF69-5C6DC46E80A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bg1"/>
              </a:solidFill>
            </a:rPr>
            <a:t>Zamówienie główne</a:t>
          </a:r>
          <a:endParaRPr lang="pl-PL" sz="2800" dirty="0">
            <a:solidFill>
              <a:schemeClr val="bg1"/>
            </a:solidFill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BBB85EE-D379-43B7-8DC4-37F8DB8BE2E3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smtClean="0"/>
            <a:t>Płyty CD </a:t>
          </a:r>
          <a:endParaRPr lang="pl-PL" sz="18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smtClean="0"/>
            <a:t>z j. obcych </a:t>
          </a:r>
          <a:endParaRPr lang="pl-PL" sz="1800" b="0" dirty="0">
            <a:solidFill>
              <a:schemeClr val="bg1"/>
            </a:solidFill>
          </a:endParaRPr>
        </a:p>
      </dgm:t>
    </dgm:pt>
    <dgm:pt modelId="{904A4B27-D9FA-4F7A-9A01-38E4210993AF}" type="par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BB12F5E-6BD6-449D-B5AE-3CEA681D5A08}" type="sib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AA2A136F-DFFA-4DF9-98BE-56283B2ABC4C}">
      <dgm:prSet custT="1"/>
      <dgm:spPr/>
      <dgm:t>
        <a:bodyPr/>
        <a:lstStyle/>
        <a:p>
          <a:r>
            <a:rPr lang="pl-PL" sz="1800" b="0" dirty="0" smtClean="0">
              <a:solidFill>
                <a:schemeClr val="bg1"/>
              </a:solidFill>
            </a:rPr>
            <a:t>Liczba arkuszy</a:t>
          </a:r>
          <a:endParaRPr lang="pl-PL" sz="1800" b="0" dirty="0">
            <a:solidFill>
              <a:schemeClr val="bg1"/>
            </a:solidFill>
          </a:endParaRPr>
        </a:p>
      </dgm:t>
    </dgm:pt>
    <dgm:pt modelId="{84680F93-BF49-43E7-9943-D1C14DB56B91}" type="par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7BB9A0C5-E99C-45D7-99CF-3AF5B42D694F}" type="sib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0C7336B7-99B5-4F32-9C70-F0A260165F09}">
      <dgm:prSet custT="1"/>
      <dgm:spPr/>
      <dgm:t>
        <a:bodyPr/>
        <a:lstStyle/>
        <a:p>
          <a:pPr rtl="0"/>
          <a:r>
            <a:rPr lang="pl-PL" sz="1800" b="0" dirty="0" smtClean="0">
              <a:solidFill>
                <a:schemeClr val="bg1"/>
              </a:solidFill>
            </a:rPr>
            <a:t>Liczba płyt CD</a:t>
          </a:r>
          <a:endParaRPr lang="pl-PL" sz="1800" b="0" dirty="0">
            <a:solidFill>
              <a:schemeClr val="bg1"/>
            </a:solidFill>
          </a:endParaRPr>
        </a:p>
      </dgm:t>
    </dgm:pt>
    <dgm:pt modelId="{E1008C38-8A8C-4BB6-AA07-5908FDD2EF15}" type="par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64617B98-7913-4649-8648-C382C6C055D0}" type="sib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0" dirty="0" smtClean="0">
              <a:solidFill>
                <a:schemeClr val="bg1"/>
              </a:solidFill>
            </a:rPr>
            <a:t>Typy arkuszy egzaminacyjnych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 custLinFactNeighborX="168" custLinFactNeighborY="5647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4" custScaleX="120629" custScaleY="114854" custLinFactNeighborX="-10704" custLinFactNeighborY="37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987BD-6128-4693-BDBC-F1A7B9D4B355}" type="pres">
      <dgm:prSet presAssocID="{5BBB85EE-D379-43B7-8DC4-37F8DB8BE2E3}" presName="childComposite" presStyleCnt="0">
        <dgm:presLayoutVars>
          <dgm:chMax val="0"/>
          <dgm:chPref val="0"/>
        </dgm:presLayoutVars>
      </dgm:prSet>
      <dgm:spPr/>
    </dgm:pt>
    <dgm:pt modelId="{0391C124-C3F4-4080-B17B-30DBE679C307}" type="pres">
      <dgm:prSet presAssocID="{5BBB85EE-D379-43B7-8DC4-37F8DB8BE2E3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DE0F280C-29E1-419B-AA0D-36B6DB7C1811}" type="pres">
      <dgm:prSet presAssocID="{5BBB85EE-D379-43B7-8DC4-37F8DB8BE2E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D8276-69A5-488F-A937-4F4DF8A359D9}" type="pres">
      <dgm:prSet presAssocID="{AA2A136F-DFFA-4DF9-98BE-56283B2ABC4C}" presName="childComposite" presStyleCnt="0">
        <dgm:presLayoutVars>
          <dgm:chMax val="0"/>
          <dgm:chPref val="0"/>
        </dgm:presLayoutVars>
      </dgm:prSet>
      <dgm:spPr/>
    </dgm:pt>
    <dgm:pt modelId="{F7E7D5FD-DD59-4128-9838-85F134A31C69}" type="pres">
      <dgm:prSet presAssocID="{AA2A136F-DFFA-4DF9-98BE-56283B2ABC4C}" presName="Image" presStyleLbl="node1" presStyleIdx="2" presStyleCnt="4" custLinFactY="11543" custLinFactNeighborX="7693" custLinFactNeighborY="100000"/>
      <dgm:spPr/>
      <dgm:t>
        <a:bodyPr/>
        <a:lstStyle/>
        <a:p>
          <a:endParaRPr lang="pl-PL"/>
        </a:p>
      </dgm:t>
    </dgm:pt>
    <dgm:pt modelId="{8F3D0191-6DEF-4B41-9839-D7EF1A4F774D}" type="pres">
      <dgm:prSet presAssocID="{AA2A136F-DFFA-4DF9-98BE-56283B2ABC4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EDF760-D2E0-4D6C-8AE5-C31F64BABB83}" type="pres">
      <dgm:prSet presAssocID="{0C7336B7-99B5-4F32-9C70-F0A260165F09}" presName="childComposite" presStyleCnt="0">
        <dgm:presLayoutVars>
          <dgm:chMax val="0"/>
          <dgm:chPref val="0"/>
        </dgm:presLayoutVars>
      </dgm:prSet>
      <dgm:spPr/>
    </dgm:pt>
    <dgm:pt modelId="{E574E683-BCBE-47E2-A533-510948E86149}" type="pres">
      <dgm:prSet presAssocID="{0C7336B7-99B5-4F32-9C70-F0A260165F09}" presName="Image" presStyleLbl="node1" presStyleIdx="3" presStyleCnt="4" custLinFactY="-11543" custLinFactNeighborX="-1282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21B76522-9A1F-40F3-B247-D5DBBD9EBFED}" type="pres">
      <dgm:prSet presAssocID="{0C7336B7-99B5-4F32-9C70-F0A260165F0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651A0B-D3D2-4041-82CE-ECECF275B802}" type="presOf" srcId="{B0076DB2-C9F7-4500-80E2-96E8770F5719}" destId="{E76EEED2-49DF-4351-963D-14DDEA3A5B40}" srcOrd="0" destOrd="0" presId="urn:microsoft.com/office/officeart/2008/layout/PictureAccentList"/>
    <dgm:cxn modelId="{F9C8A390-E807-4C4A-9730-51105B37DA0C}" type="presOf" srcId="{4883FFC0-8174-4CD2-91B0-9004EAF1AE19}" destId="{996F07EA-037D-4B14-9862-4105A10B2390}" srcOrd="0" destOrd="0" presId="urn:microsoft.com/office/officeart/2008/layout/PictureAccentList"/>
    <dgm:cxn modelId="{D4EBF4C9-7C19-462D-B356-83AE82652FCF}" srcId="{3720537E-90BD-429A-9389-97EF7953DE5A}" destId="{5BBB85EE-D379-43B7-8DC4-37F8DB8BE2E3}" srcOrd="1" destOrd="0" parTransId="{904A4B27-D9FA-4F7A-9A01-38E4210993AF}" sibTransId="{BBB12F5E-6BD6-449D-B5AE-3CEA681D5A08}"/>
    <dgm:cxn modelId="{5FA10658-EB8A-4AB2-B129-8A2812F8CED0}" srcId="{3720537E-90BD-429A-9389-97EF7953DE5A}" destId="{0C7336B7-99B5-4F32-9C70-F0A260165F09}" srcOrd="3" destOrd="0" parTransId="{E1008C38-8A8C-4BB6-AA07-5908FDD2EF15}" sibTransId="{64617B98-7913-4649-8648-C382C6C055D0}"/>
    <dgm:cxn modelId="{F6025856-2874-4492-8BF8-B403D92DBF3A}" type="presOf" srcId="{3720537E-90BD-429A-9389-97EF7953DE5A}" destId="{71474E5A-5028-4BC4-AABA-5DF627DC4C29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C5A6BBAF-AB4B-40E2-93DD-914396AA28E6}" type="presOf" srcId="{AA2A136F-DFFA-4DF9-98BE-56283B2ABC4C}" destId="{8F3D0191-6DEF-4B41-9839-D7EF1A4F774D}" srcOrd="0" destOrd="0" presId="urn:microsoft.com/office/officeart/2008/layout/PictureAccentList"/>
    <dgm:cxn modelId="{73FE821D-FF59-4798-8D58-83A2797A6084}" type="presOf" srcId="{0C7336B7-99B5-4F32-9C70-F0A260165F09}" destId="{21B76522-9A1F-40F3-B247-D5DBBD9EBFED}" srcOrd="0" destOrd="0" presId="urn:microsoft.com/office/officeart/2008/layout/PictureAccentList"/>
    <dgm:cxn modelId="{8D84F318-F670-468D-A6C7-8EBD760E3B2A}" srcId="{3720537E-90BD-429A-9389-97EF7953DE5A}" destId="{AA2A136F-DFFA-4DF9-98BE-56283B2ABC4C}" srcOrd="2" destOrd="0" parTransId="{84680F93-BF49-43E7-9943-D1C14DB56B91}" sibTransId="{7BB9A0C5-E99C-45D7-99CF-3AF5B42D694F}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329BB747-0727-4B5A-A5D8-777F84C2FBB6}" type="presOf" srcId="{5BBB85EE-D379-43B7-8DC4-37F8DB8BE2E3}" destId="{DE0F280C-29E1-419B-AA0D-36B6DB7C1811}" srcOrd="0" destOrd="0" presId="urn:microsoft.com/office/officeart/2008/layout/PictureAccentList"/>
    <dgm:cxn modelId="{28846210-88D0-4850-9EF1-0195F61CCEC4}" type="presParOf" srcId="{996F07EA-037D-4B14-9862-4105A10B2390}" destId="{C9BB7011-BA9F-41B0-AEDA-86A8A9B0A84A}" srcOrd="0" destOrd="0" presId="urn:microsoft.com/office/officeart/2008/layout/PictureAccentList"/>
    <dgm:cxn modelId="{D234A11B-FB4E-4468-AE87-612582758FF6}" type="presParOf" srcId="{C9BB7011-BA9F-41B0-AEDA-86A8A9B0A84A}" destId="{ADE88CDF-513D-451A-B7D4-DD99DA89E575}" srcOrd="0" destOrd="0" presId="urn:microsoft.com/office/officeart/2008/layout/PictureAccentList"/>
    <dgm:cxn modelId="{921EC290-9020-4990-A277-753FA5AD7643}" type="presParOf" srcId="{ADE88CDF-513D-451A-B7D4-DD99DA89E575}" destId="{71474E5A-5028-4BC4-AABA-5DF627DC4C29}" srcOrd="0" destOrd="0" presId="urn:microsoft.com/office/officeart/2008/layout/PictureAccentList"/>
    <dgm:cxn modelId="{413D3841-24CE-4866-BE7B-23B0CCD1EDFC}" type="presParOf" srcId="{C9BB7011-BA9F-41B0-AEDA-86A8A9B0A84A}" destId="{0769374F-D72B-4B22-976B-9245C7B7EBAE}" srcOrd="1" destOrd="0" presId="urn:microsoft.com/office/officeart/2008/layout/PictureAccentList"/>
    <dgm:cxn modelId="{7E86FE34-33FE-4D1D-8492-826212991B4A}" type="presParOf" srcId="{0769374F-D72B-4B22-976B-9245C7B7EBAE}" destId="{CF21944D-D9C8-4BE0-9682-C092463D9083}" srcOrd="0" destOrd="0" presId="urn:microsoft.com/office/officeart/2008/layout/PictureAccentList"/>
    <dgm:cxn modelId="{B808D636-289F-43D7-BB61-7BE26EF74517}" type="presParOf" srcId="{CF21944D-D9C8-4BE0-9682-C092463D9083}" destId="{2454E8C2-09B7-4A86-B8D9-FAEF944ADEEA}" srcOrd="0" destOrd="0" presId="urn:microsoft.com/office/officeart/2008/layout/PictureAccentList"/>
    <dgm:cxn modelId="{9E8BC21F-9345-4F3D-B5D0-821955D302A9}" type="presParOf" srcId="{CF21944D-D9C8-4BE0-9682-C092463D9083}" destId="{E76EEED2-49DF-4351-963D-14DDEA3A5B40}" srcOrd="1" destOrd="0" presId="urn:microsoft.com/office/officeart/2008/layout/PictureAccentList"/>
    <dgm:cxn modelId="{3AF7D5D4-F2DE-4E35-BB7A-FBC717899BD0}" type="presParOf" srcId="{0769374F-D72B-4B22-976B-9245C7B7EBAE}" destId="{564987BD-6128-4693-BDBC-F1A7B9D4B355}" srcOrd="1" destOrd="0" presId="urn:microsoft.com/office/officeart/2008/layout/PictureAccentList"/>
    <dgm:cxn modelId="{39FADE1B-E00E-4CD0-9DBF-09BF8F304AF9}" type="presParOf" srcId="{564987BD-6128-4693-BDBC-F1A7B9D4B355}" destId="{0391C124-C3F4-4080-B17B-30DBE679C307}" srcOrd="0" destOrd="0" presId="urn:microsoft.com/office/officeart/2008/layout/PictureAccentList"/>
    <dgm:cxn modelId="{3B51B8C9-7E63-4A25-81F1-1DFE00D5AAC2}" type="presParOf" srcId="{564987BD-6128-4693-BDBC-F1A7B9D4B355}" destId="{DE0F280C-29E1-419B-AA0D-36B6DB7C1811}" srcOrd="1" destOrd="0" presId="urn:microsoft.com/office/officeart/2008/layout/PictureAccentList"/>
    <dgm:cxn modelId="{41D81CD7-024C-43BD-818B-1A3F54AAB2A2}" type="presParOf" srcId="{0769374F-D72B-4B22-976B-9245C7B7EBAE}" destId="{470D8276-69A5-488F-A937-4F4DF8A359D9}" srcOrd="2" destOrd="0" presId="urn:microsoft.com/office/officeart/2008/layout/PictureAccentList"/>
    <dgm:cxn modelId="{479537E2-B8A1-407B-B9C5-D430D352D0EE}" type="presParOf" srcId="{470D8276-69A5-488F-A937-4F4DF8A359D9}" destId="{F7E7D5FD-DD59-4128-9838-85F134A31C69}" srcOrd="0" destOrd="0" presId="urn:microsoft.com/office/officeart/2008/layout/PictureAccentList"/>
    <dgm:cxn modelId="{53B0A2FC-5965-4507-8DE5-F0D840C770BD}" type="presParOf" srcId="{470D8276-69A5-488F-A937-4F4DF8A359D9}" destId="{8F3D0191-6DEF-4B41-9839-D7EF1A4F774D}" srcOrd="1" destOrd="0" presId="urn:microsoft.com/office/officeart/2008/layout/PictureAccentList"/>
    <dgm:cxn modelId="{E3631693-6AB8-409A-B8BE-233B34CF14DF}" type="presParOf" srcId="{0769374F-D72B-4B22-976B-9245C7B7EBAE}" destId="{D1EDF760-D2E0-4D6C-8AE5-C31F64BABB83}" srcOrd="3" destOrd="0" presId="urn:microsoft.com/office/officeart/2008/layout/PictureAccentList"/>
    <dgm:cxn modelId="{E43201A8-9EBE-457A-A1EB-A05729B53D6C}" type="presParOf" srcId="{D1EDF760-D2E0-4D6C-8AE5-C31F64BABB83}" destId="{E574E683-BCBE-47E2-A533-510948E86149}" srcOrd="0" destOrd="0" presId="urn:microsoft.com/office/officeart/2008/layout/PictureAccentList"/>
    <dgm:cxn modelId="{91810403-477C-4EAF-BC5F-F8B63F7FA5A9}" type="presParOf" srcId="{D1EDF760-D2E0-4D6C-8AE5-C31F64BABB83}" destId="{21B76522-9A1F-40F3-B247-D5DBBD9EBFED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83FFC0-8174-4CD2-91B0-9004EAF1A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20537E-90BD-429A-9389-97EF7953DE5A}">
      <dgm:prSet phldrT="[Tekst]" custT="1"/>
      <dgm:spPr/>
      <dgm:t>
        <a:bodyPr/>
        <a:lstStyle/>
        <a:p>
          <a:r>
            <a:rPr lang="pl-PL" sz="2800" dirty="0" smtClean="0">
              <a:solidFill>
                <a:srgbClr val="CCFF33"/>
              </a:solidFill>
            </a:rPr>
            <a:t>Zamówienie dodatkowe</a:t>
          </a:r>
          <a:endParaRPr lang="pl-PL" sz="2800" dirty="0">
            <a:solidFill>
              <a:srgbClr val="CCFF33"/>
            </a:solidFill>
          </a:endParaRPr>
        </a:p>
      </dgm:t>
    </dgm:pt>
    <dgm:pt modelId="{1F4B2EF3-697E-43D7-87CD-993F499C6EE7}" type="par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C3000E8A-6F57-4858-B033-F076F6FA269F}" type="sibTrans" cxnId="{73DA5909-729B-45CD-80F9-6F64A0089C53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0076DB2-C9F7-4500-80E2-96E8770F5719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0" dirty="0" smtClean="0">
              <a:solidFill>
                <a:srgbClr val="CCFF33"/>
              </a:solidFill>
            </a:rPr>
            <a:t>Arkusze dla nauczycieli wspomagających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solidFill>
              <a:schemeClr val="bg1"/>
            </a:solidFill>
          </a:endParaRPr>
        </a:p>
      </dgm:t>
    </dgm:pt>
    <dgm:pt modelId="{22123A36-BF12-4C29-985F-938031A7139E}" type="par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F7C9A403-84F3-4E91-B8B7-27984008B2F5}" type="sibTrans" cxnId="{6D61F248-91C6-4E37-9FF0-82095EE69EA7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5BBB85EE-D379-43B7-8DC4-37F8DB8BE2E3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dirty="0" smtClean="0">
              <a:solidFill>
                <a:srgbClr val="CCFF33"/>
              </a:solidFill>
            </a:rPr>
            <a:t>Arkusze na płycie CD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dirty="0" smtClean="0">
              <a:solidFill>
                <a:srgbClr val="CCFF33"/>
              </a:solidFill>
            </a:rPr>
            <a:t>w formie plików</a:t>
          </a:r>
          <a:endParaRPr lang="pl-PL" sz="1800" b="0" dirty="0">
            <a:solidFill>
              <a:srgbClr val="CCFF33"/>
            </a:solidFill>
          </a:endParaRPr>
        </a:p>
      </dgm:t>
    </dgm:pt>
    <dgm:pt modelId="{904A4B27-D9FA-4F7A-9A01-38E4210993AF}" type="par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BBB12F5E-6BD6-449D-B5AE-3CEA681D5A08}" type="sibTrans" cxnId="{D4EBF4C9-7C19-462D-B356-83AE82652FCF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AA2A136F-DFFA-4DF9-98BE-56283B2ABC4C}">
      <dgm:prSet custT="1"/>
      <dgm:spPr/>
      <dgm:t>
        <a:bodyPr/>
        <a:lstStyle/>
        <a:p>
          <a:r>
            <a:rPr lang="pl-PL" sz="1800" b="0" dirty="0" smtClean="0">
              <a:solidFill>
                <a:srgbClr val="CCFF33"/>
              </a:solidFill>
            </a:rPr>
            <a:t>Płyty CD z j. obcych z wydłużonymi przerwami</a:t>
          </a:r>
          <a:endParaRPr lang="pl-PL" sz="1800" b="0" dirty="0">
            <a:solidFill>
              <a:srgbClr val="CCFF33"/>
            </a:solidFill>
          </a:endParaRPr>
        </a:p>
      </dgm:t>
    </dgm:pt>
    <dgm:pt modelId="{84680F93-BF49-43E7-9943-D1C14DB56B91}" type="par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7BB9A0C5-E99C-45D7-99CF-3AF5B42D694F}" type="sibTrans" cxnId="{8D84F318-F670-468D-A6C7-8EBD760E3B2A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0C7336B7-99B5-4F32-9C70-F0A260165F09}">
      <dgm:prSet custT="1"/>
      <dgm:spPr/>
      <dgm:t>
        <a:bodyPr/>
        <a:lstStyle/>
        <a:p>
          <a:pPr rtl="0"/>
          <a:r>
            <a:rPr lang="pl-PL" sz="1800" b="0" dirty="0" smtClean="0">
              <a:solidFill>
                <a:srgbClr val="CCFF33"/>
              </a:solidFill>
            </a:rPr>
            <a:t>Dodatkowe arkusze</a:t>
          </a:r>
          <a:br>
            <a:rPr lang="pl-PL" sz="1800" b="0" dirty="0" smtClean="0">
              <a:solidFill>
                <a:srgbClr val="CCFF33"/>
              </a:solidFill>
            </a:rPr>
          </a:br>
          <a:r>
            <a:rPr lang="pl-PL" sz="1800" b="0" dirty="0" smtClean="0">
              <a:solidFill>
                <a:srgbClr val="CCFF33"/>
              </a:solidFill>
            </a:rPr>
            <a:t> </a:t>
          </a:r>
          <a:r>
            <a:rPr lang="pl-PL" sz="1200" b="0" dirty="0" smtClean="0">
              <a:solidFill>
                <a:srgbClr val="CCFF33"/>
              </a:solidFill>
            </a:rPr>
            <a:t>(dla uczniów z MPD)</a:t>
          </a:r>
        </a:p>
      </dgm:t>
    </dgm:pt>
    <dgm:pt modelId="{E1008C38-8A8C-4BB6-AA07-5908FDD2EF15}" type="par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64617B98-7913-4649-8648-C382C6C055D0}" type="sibTrans" cxnId="{5FA10658-EB8A-4AB2-B129-8A2812F8CED0}">
      <dgm:prSet/>
      <dgm:spPr/>
      <dgm:t>
        <a:bodyPr/>
        <a:lstStyle/>
        <a:p>
          <a:endParaRPr lang="pl-PL" sz="2000">
            <a:solidFill>
              <a:schemeClr val="bg1"/>
            </a:solidFill>
          </a:endParaRPr>
        </a:p>
      </dgm:t>
    </dgm:pt>
    <dgm:pt modelId="{996F07EA-037D-4B14-9862-4105A10B2390}" type="pres">
      <dgm:prSet presAssocID="{4883FFC0-8174-4CD2-91B0-9004EAF1A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9BB7011-BA9F-41B0-AEDA-86A8A9B0A84A}" type="pres">
      <dgm:prSet presAssocID="{3720537E-90BD-429A-9389-97EF7953DE5A}" presName="root" presStyleCnt="0">
        <dgm:presLayoutVars>
          <dgm:chMax/>
          <dgm:chPref val="4"/>
        </dgm:presLayoutVars>
      </dgm:prSet>
      <dgm:spPr/>
    </dgm:pt>
    <dgm:pt modelId="{ADE88CDF-513D-451A-B7D4-DD99DA89E575}" type="pres">
      <dgm:prSet presAssocID="{3720537E-90BD-429A-9389-97EF7953DE5A}" presName="rootComposite" presStyleCnt="0">
        <dgm:presLayoutVars/>
      </dgm:prSet>
      <dgm:spPr/>
    </dgm:pt>
    <dgm:pt modelId="{71474E5A-5028-4BC4-AABA-5DF627DC4C29}" type="pres">
      <dgm:prSet presAssocID="{3720537E-90BD-429A-9389-97EF7953DE5A}" presName="rootText" presStyleLbl="node0" presStyleIdx="0" presStyleCnt="1" custLinFactNeighborX="-447" custLinFactNeighborY="893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0769374F-D72B-4B22-976B-9245C7B7EBAE}" type="pres">
      <dgm:prSet presAssocID="{3720537E-90BD-429A-9389-97EF7953DE5A}" presName="childShape" presStyleCnt="0">
        <dgm:presLayoutVars>
          <dgm:chMax val="0"/>
          <dgm:chPref val="0"/>
        </dgm:presLayoutVars>
      </dgm:prSet>
      <dgm:spPr/>
    </dgm:pt>
    <dgm:pt modelId="{CF21944D-D9C8-4BE0-9682-C092463D9083}" type="pres">
      <dgm:prSet presAssocID="{B0076DB2-C9F7-4500-80E2-96E8770F5719}" presName="childComposite" presStyleCnt="0">
        <dgm:presLayoutVars>
          <dgm:chMax val="0"/>
          <dgm:chPref val="0"/>
        </dgm:presLayoutVars>
      </dgm:prSet>
      <dgm:spPr/>
    </dgm:pt>
    <dgm:pt modelId="{2454E8C2-09B7-4A86-B8D9-FAEF944ADEEA}" type="pres">
      <dgm:prSet presAssocID="{B0076DB2-C9F7-4500-80E2-96E8770F5719}" presName="Image" presStyleLbl="node1" presStyleIdx="0" presStyleCnt="4" custScaleX="120629" custScaleY="114854" custLinFactNeighborX="-10704" custLinFactNeighborY="3737"/>
      <dgm:spPr/>
      <dgm:t>
        <a:bodyPr/>
        <a:lstStyle/>
        <a:p>
          <a:endParaRPr lang="pl-PL"/>
        </a:p>
      </dgm:t>
    </dgm:pt>
    <dgm:pt modelId="{E76EEED2-49DF-4351-963D-14DDEA3A5B40}" type="pres">
      <dgm:prSet presAssocID="{B0076DB2-C9F7-4500-80E2-96E8770F571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987BD-6128-4693-BDBC-F1A7B9D4B355}" type="pres">
      <dgm:prSet presAssocID="{5BBB85EE-D379-43B7-8DC4-37F8DB8BE2E3}" presName="childComposite" presStyleCnt="0">
        <dgm:presLayoutVars>
          <dgm:chMax val="0"/>
          <dgm:chPref val="0"/>
        </dgm:presLayoutVars>
      </dgm:prSet>
      <dgm:spPr/>
    </dgm:pt>
    <dgm:pt modelId="{0391C124-C3F4-4080-B17B-30DBE679C307}" type="pres">
      <dgm:prSet presAssocID="{5BBB85EE-D379-43B7-8DC4-37F8DB8BE2E3}" presName="Image" presStyleLbl="nod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pl-PL"/>
        </a:p>
      </dgm:t>
    </dgm:pt>
    <dgm:pt modelId="{DE0F280C-29E1-419B-AA0D-36B6DB7C1811}" type="pres">
      <dgm:prSet presAssocID="{5BBB85EE-D379-43B7-8DC4-37F8DB8BE2E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D8276-69A5-488F-A937-4F4DF8A359D9}" type="pres">
      <dgm:prSet presAssocID="{AA2A136F-DFFA-4DF9-98BE-56283B2ABC4C}" presName="childComposite" presStyleCnt="0">
        <dgm:presLayoutVars>
          <dgm:chMax val="0"/>
          <dgm:chPref val="0"/>
        </dgm:presLayoutVars>
      </dgm:prSet>
      <dgm:spPr/>
    </dgm:pt>
    <dgm:pt modelId="{F7E7D5FD-DD59-4128-9838-85F134A31C69}" type="pres">
      <dgm:prSet presAssocID="{AA2A136F-DFFA-4DF9-98BE-56283B2ABC4C}" presName="Image" presStyleLbl="node1" presStyleIdx="2" presStyleCnt="4" custLinFactY="11543" custLinFactNeighborX="7693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pl-PL"/>
        </a:p>
      </dgm:t>
    </dgm:pt>
    <dgm:pt modelId="{8F3D0191-6DEF-4B41-9839-D7EF1A4F774D}" type="pres">
      <dgm:prSet presAssocID="{AA2A136F-DFFA-4DF9-98BE-56283B2ABC4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EDF760-D2E0-4D6C-8AE5-C31F64BABB83}" type="pres">
      <dgm:prSet presAssocID="{0C7336B7-99B5-4F32-9C70-F0A260165F09}" presName="childComposite" presStyleCnt="0">
        <dgm:presLayoutVars>
          <dgm:chMax val="0"/>
          <dgm:chPref val="0"/>
        </dgm:presLayoutVars>
      </dgm:prSet>
      <dgm:spPr/>
    </dgm:pt>
    <dgm:pt modelId="{E574E683-BCBE-47E2-A533-510948E86149}" type="pres">
      <dgm:prSet presAssocID="{0C7336B7-99B5-4F32-9C70-F0A260165F09}" presName="Image" presStyleLbl="node1" presStyleIdx="3" presStyleCnt="4" custLinFactY="-11543" custLinFactNeighborX="-1282" custLinFactNeighborY="-100000"/>
      <dgm:spPr/>
      <dgm:t>
        <a:bodyPr/>
        <a:lstStyle/>
        <a:p>
          <a:endParaRPr lang="pl-PL"/>
        </a:p>
      </dgm:t>
    </dgm:pt>
    <dgm:pt modelId="{21B76522-9A1F-40F3-B247-D5DBBD9EBFED}" type="pres">
      <dgm:prSet presAssocID="{0C7336B7-99B5-4F32-9C70-F0A260165F0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1E7BFE-9DCE-4D46-9BAD-8D88DB329307}" type="presOf" srcId="{4883FFC0-8174-4CD2-91B0-9004EAF1AE19}" destId="{996F07EA-037D-4B14-9862-4105A10B2390}" srcOrd="0" destOrd="0" presId="urn:microsoft.com/office/officeart/2008/layout/PictureAccentList"/>
    <dgm:cxn modelId="{135E5A4A-A7DB-4794-AB92-F19F81F8FBE0}" type="presOf" srcId="{B0076DB2-C9F7-4500-80E2-96E8770F5719}" destId="{E76EEED2-49DF-4351-963D-14DDEA3A5B40}" srcOrd="0" destOrd="0" presId="urn:microsoft.com/office/officeart/2008/layout/PictureAccentList"/>
    <dgm:cxn modelId="{2AC1672B-5963-4DCC-A961-8CC6A920BBFC}" type="presOf" srcId="{5BBB85EE-D379-43B7-8DC4-37F8DB8BE2E3}" destId="{DE0F280C-29E1-419B-AA0D-36B6DB7C1811}" srcOrd="0" destOrd="0" presId="urn:microsoft.com/office/officeart/2008/layout/PictureAccentList"/>
    <dgm:cxn modelId="{5FA10658-EB8A-4AB2-B129-8A2812F8CED0}" srcId="{3720537E-90BD-429A-9389-97EF7953DE5A}" destId="{0C7336B7-99B5-4F32-9C70-F0A260165F09}" srcOrd="3" destOrd="0" parTransId="{E1008C38-8A8C-4BB6-AA07-5908FDD2EF15}" sibTransId="{64617B98-7913-4649-8648-C382C6C055D0}"/>
    <dgm:cxn modelId="{740C0F7B-E2F2-47BD-B7FF-CFB39EAE88D5}" type="presOf" srcId="{3720537E-90BD-429A-9389-97EF7953DE5A}" destId="{71474E5A-5028-4BC4-AABA-5DF627DC4C29}" srcOrd="0" destOrd="0" presId="urn:microsoft.com/office/officeart/2008/layout/PictureAccentList"/>
    <dgm:cxn modelId="{73DA5909-729B-45CD-80F9-6F64A0089C53}" srcId="{4883FFC0-8174-4CD2-91B0-9004EAF1AE19}" destId="{3720537E-90BD-429A-9389-97EF7953DE5A}" srcOrd="0" destOrd="0" parTransId="{1F4B2EF3-697E-43D7-87CD-993F499C6EE7}" sibTransId="{C3000E8A-6F57-4858-B033-F076F6FA269F}"/>
    <dgm:cxn modelId="{D4EBF4C9-7C19-462D-B356-83AE82652FCF}" srcId="{3720537E-90BD-429A-9389-97EF7953DE5A}" destId="{5BBB85EE-D379-43B7-8DC4-37F8DB8BE2E3}" srcOrd="1" destOrd="0" parTransId="{904A4B27-D9FA-4F7A-9A01-38E4210993AF}" sibTransId="{BBB12F5E-6BD6-449D-B5AE-3CEA681D5A08}"/>
    <dgm:cxn modelId="{7E100B89-01FD-4F81-B411-64EDE32BFECF}" type="presOf" srcId="{AA2A136F-DFFA-4DF9-98BE-56283B2ABC4C}" destId="{8F3D0191-6DEF-4B41-9839-D7EF1A4F774D}" srcOrd="0" destOrd="0" presId="urn:microsoft.com/office/officeart/2008/layout/PictureAccentList"/>
    <dgm:cxn modelId="{6D61F248-91C6-4E37-9FF0-82095EE69EA7}" srcId="{3720537E-90BD-429A-9389-97EF7953DE5A}" destId="{B0076DB2-C9F7-4500-80E2-96E8770F5719}" srcOrd="0" destOrd="0" parTransId="{22123A36-BF12-4C29-985F-938031A7139E}" sibTransId="{F7C9A403-84F3-4E91-B8B7-27984008B2F5}"/>
    <dgm:cxn modelId="{DCA97826-2690-4FAD-A07B-D1F69F7F26FF}" type="presOf" srcId="{0C7336B7-99B5-4F32-9C70-F0A260165F09}" destId="{21B76522-9A1F-40F3-B247-D5DBBD9EBFED}" srcOrd="0" destOrd="0" presId="urn:microsoft.com/office/officeart/2008/layout/PictureAccentList"/>
    <dgm:cxn modelId="{8D84F318-F670-468D-A6C7-8EBD760E3B2A}" srcId="{3720537E-90BD-429A-9389-97EF7953DE5A}" destId="{AA2A136F-DFFA-4DF9-98BE-56283B2ABC4C}" srcOrd="2" destOrd="0" parTransId="{84680F93-BF49-43E7-9943-D1C14DB56B91}" sibTransId="{7BB9A0C5-E99C-45D7-99CF-3AF5B42D694F}"/>
    <dgm:cxn modelId="{5F3D0535-1834-4163-BE91-E7084188FD4E}" type="presParOf" srcId="{996F07EA-037D-4B14-9862-4105A10B2390}" destId="{C9BB7011-BA9F-41B0-AEDA-86A8A9B0A84A}" srcOrd="0" destOrd="0" presId="urn:microsoft.com/office/officeart/2008/layout/PictureAccentList"/>
    <dgm:cxn modelId="{D1FB7BD7-4FD1-47BA-9CD7-EEA50B84EB43}" type="presParOf" srcId="{C9BB7011-BA9F-41B0-AEDA-86A8A9B0A84A}" destId="{ADE88CDF-513D-451A-B7D4-DD99DA89E575}" srcOrd="0" destOrd="0" presId="urn:microsoft.com/office/officeart/2008/layout/PictureAccentList"/>
    <dgm:cxn modelId="{7BCC467A-DB47-4F2F-93DE-CD20F091F235}" type="presParOf" srcId="{ADE88CDF-513D-451A-B7D4-DD99DA89E575}" destId="{71474E5A-5028-4BC4-AABA-5DF627DC4C29}" srcOrd="0" destOrd="0" presId="urn:microsoft.com/office/officeart/2008/layout/PictureAccentList"/>
    <dgm:cxn modelId="{2D2A7790-DE62-4E97-9763-7B00CB20F8D3}" type="presParOf" srcId="{C9BB7011-BA9F-41B0-AEDA-86A8A9B0A84A}" destId="{0769374F-D72B-4B22-976B-9245C7B7EBAE}" srcOrd="1" destOrd="0" presId="urn:microsoft.com/office/officeart/2008/layout/PictureAccentList"/>
    <dgm:cxn modelId="{12402162-E2E0-4777-AC72-12E0A7BF1485}" type="presParOf" srcId="{0769374F-D72B-4B22-976B-9245C7B7EBAE}" destId="{CF21944D-D9C8-4BE0-9682-C092463D9083}" srcOrd="0" destOrd="0" presId="urn:microsoft.com/office/officeart/2008/layout/PictureAccentList"/>
    <dgm:cxn modelId="{01C7172A-E71B-466F-99D8-B3A0804A3FED}" type="presParOf" srcId="{CF21944D-D9C8-4BE0-9682-C092463D9083}" destId="{2454E8C2-09B7-4A86-B8D9-FAEF944ADEEA}" srcOrd="0" destOrd="0" presId="urn:microsoft.com/office/officeart/2008/layout/PictureAccentList"/>
    <dgm:cxn modelId="{5EDA6265-B3AA-4366-A21F-5B356376B0BC}" type="presParOf" srcId="{CF21944D-D9C8-4BE0-9682-C092463D9083}" destId="{E76EEED2-49DF-4351-963D-14DDEA3A5B40}" srcOrd="1" destOrd="0" presId="urn:microsoft.com/office/officeart/2008/layout/PictureAccentList"/>
    <dgm:cxn modelId="{4E953C2F-D1C1-41DF-B048-5A8B5BAEB196}" type="presParOf" srcId="{0769374F-D72B-4B22-976B-9245C7B7EBAE}" destId="{564987BD-6128-4693-BDBC-F1A7B9D4B355}" srcOrd="1" destOrd="0" presId="urn:microsoft.com/office/officeart/2008/layout/PictureAccentList"/>
    <dgm:cxn modelId="{FFAB4C52-1D55-4564-BF34-CBFDFE10639B}" type="presParOf" srcId="{564987BD-6128-4693-BDBC-F1A7B9D4B355}" destId="{0391C124-C3F4-4080-B17B-30DBE679C307}" srcOrd="0" destOrd="0" presId="urn:microsoft.com/office/officeart/2008/layout/PictureAccentList"/>
    <dgm:cxn modelId="{C114974E-6666-45A3-A5E6-B095337D0B8C}" type="presParOf" srcId="{564987BD-6128-4693-BDBC-F1A7B9D4B355}" destId="{DE0F280C-29E1-419B-AA0D-36B6DB7C1811}" srcOrd="1" destOrd="0" presId="urn:microsoft.com/office/officeart/2008/layout/PictureAccentList"/>
    <dgm:cxn modelId="{AB334370-AEC8-4874-941E-E9095B20F26E}" type="presParOf" srcId="{0769374F-D72B-4B22-976B-9245C7B7EBAE}" destId="{470D8276-69A5-488F-A937-4F4DF8A359D9}" srcOrd="2" destOrd="0" presId="urn:microsoft.com/office/officeart/2008/layout/PictureAccentList"/>
    <dgm:cxn modelId="{6904169C-A8FF-4736-9CFF-4B457AB2F623}" type="presParOf" srcId="{470D8276-69A5-488F-A937-4F4DF8A359D9}" destId="{F7E7D5FD-DD59-4128-9838-85F134A31C69}" srcOrd="0" destOrd="0" presId="urn:microsoft.com/office/officeart/2008/layout/PictureAccentList"/>
    <dgm:cxn modelId="{D4D54304-DBAB-4BF7-B85F-720FA92080D4}" type="presParOf" srcId="{470D8276-69A5-488F-A937-4F4DF8A359D9}" destId="{8F3D0191-6DEF-4B41-9839-D7EF1A4F774D}" srcOrd="1" destOrd="0" presId="urn:microsoft.com/office/officeart/2008/layout/PictureAccentList"/>
    <dgm:cxn modelId="{7BC62E55-03A1-4CC6-BCC6-D27343F874DE}" type="presParOf" srcId="{0769374F-D72B-4B22-976B-9245C7B7EBAE}" destId="{D1EDF760-D2E0-4D6C-8AE5-C31F64BABB83}" srcOrd="3" destOrd="0" presId="urn:microsoft.com/office/officeart/2008/layout/PictureAccentList"/>
    <dgm:cxn modelId="{01DB50FC-6E7A-4214-A28D-86DE489ADBFD}" type="presParOf" srcId="{D1EDF760-D2E0-4D6C-8AE5-C31F64BABB83}" destId="{E574E683-BCBE-47E2-A533-510948E86149}" srcOrd="0" destOrd="0" presId="urn:microsoft.com/office/officeart/2008/layout/PictureAccentList"/>
    <dgm:cxn modelId="{F119FB21-DCFE-4F4B-ADD5-27B0B1D956A7}" type="presParOf" srcId="{D1EDF760-D2E0-4D6C-8AE5-C31F64BABB83}" destId="{21B76522-9A1F-40F3-B247-D5DBBD9EBFED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74E5A-5028-4BC4-AABA-5DF627DC4C29}">
      <dsp:nvSpPr>
        <dsp:cNvPr id="0" name=""/>
        <dsp:cNvSpPr/>
      </dsp:nvSpPr>
      <dsp:spPr>
        <a:xfrm>
          <a:off x="11664" y="0"/>
          <a:ext cx="8625407" cy="1816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Kto i jaką deklaracje składa w szkole</a:t>
          </a:r>
          <a:endParaRPr lang="pl-PL" sz="3200" kern="1200" dirty="0">
            <a:solidFill>
              <a:schemeClr val="bg1"/>
            </a:solidFill>
          </a:endParaRPr>
        </a:p>
      </dsp:txBody>
      <dsp:txXfrm>
        <a:off x="11664" y="0"/>
        <a:ext cx="8625407" cy="1816241"/>
      </dsp:txXfrm>
    </dsp:sp>
    <dsp:sp modelId="{2454E8C2-09B7-4A86-B8D9-FAEF944ADEEA}">
      <dsp:nvSpPr>
        <dsp:cNvPr id="0" name=""/>
        <dsp:cNvSpPr/>
      </dsp:nvSpPr>
      <dsp:spPr>
        <a:xfrm>
          <a:off x="307683" y="2026020"/>
          <a:ext cx="1527567" cy="15414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EED2-49DF-4351-963D-14DDEA3A5B40}">
      <dsp:nvSpPr>
        <dsp:cNvPr id="0" name=""/>
        <dsp:cNvSpPr/>
      </dsp:nvSpPr>
      <dsp:spPr>
        <a:xfrm>
          <a:off x="2015051" y="2166310"/>
          <a:ext cx="6063425" cy="11951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l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- uczniowie którzy kończą szkołę w 2015/2016,</a:t>
          </a:r>
          <a:br>
            <a:rPr lang="pl-PL" sz="1800" kern="1200" dirty="0" smtClean="0"/>
          </a:br>
          <a:r>
            <a:rPr lang="pl-PL" sz="1800" kern="1200" dirty="0" smtClean="0"/>
            <a:t>- absolwenci LO, którzy ukończyli szkołę w 2014/2015</a:t>
          </a:r>
          <a:endParaRPr lang="pl-PL" sz="1800" kern="1200" dirty="0" smtClean="0">
            <a:solidFill>
              <a:schemeClr val="bg1"/>
            </a:solidFill>
          </a:endParaRPr>
        </a:p>
      </dsp:txBody>
      <dsp:txXfrm>
        <a:off x="2015051" y="2166310"/>
        <a:ext cx="6063425" cy="1195176"/>
      </dsp:txXfrm>
    </dsp:sp>
    <dsp:sp modelId="{AF95D6C0-3424-4ABC-B1EB-67B48894944B}">
      <dsp:nvSpPr>
        <dsp:cNvPr id="0" name=""/>
        <dsp:cNvSpPr/>
      </dsp:nvSpPr>
      <dsp:spPr>
        <a:xfrm>
          <a:off x="268286" y="3858399"/>
          <a:ext cx="1482344" cy="15346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D3C57-FD30-4206-8366-B417D0AA90C6}">
      <dsp:nvSpPr>
        <dsp:cNvPr id="0" name=""/>
        <dsp:cNvSpPr/>
      </dsp:nvSpPr>
      <dsp:spPr>
        <a:xfrm>
          <a:off x="2010220" y="3713044"/>
          <a:ext cx="6097035" cy="15731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- absolwenci szkoły </a:t>
          </a:r>
          <a:r>
            <a:rPr lang="pl-PL" sz="1800" u="none" kern="1200" dirty="0" smtClean="0"/>
            <a:t>ponadgimnazjalnej</a:t>
          </a:r>
          <a:r>
            <a:rPr lang="pl-PL" sz="1800" kern="1200" dirty="0" smtClean="0"/>
            <a:t> (technikum i liceum oprócz 2014/2015 )</a:t>
          </a:r>
        </a:p>
      </dsp:txBody>
      <dsp:txXfrm>
        <a:off x="2010220" y="3713044"/>
        <a:ext cx="6097035" cy="1573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74E5A-5028-4BC4-AABA-5DF627DC4C29}">
      <dsp:nvSpPr>
        <dsp:cNvPr id="0" name=""/>
        <dsp:cNvSpPr/>
      </dsp:nvSpPr>
      <dsp:spPr>
        <a:xfrm>
          <a:off x="80812" y="0"/>
          <a:ext cx="8453092" cy="1535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Opłaty wys. </a:t>
          </a:r>
          <a:r>
            <a:rPr lang="pl-PL" sz="4000" kern="1200" dirty="0" smtClean="0">
              <a:solidFill>
                <a:schemeClr val="bg1"/>
              </a:solidFill>
            </a:rPr>
            <a:t>50 zł </a:t>
          </a:r>
          <a:r>
            <a:rPr lang="pl-PL" sz="3200" kern="1200" dirty="0" smtClean="0">
              <a:solidFill>
                <a:schemeClr val="bg1"/>
              </a:solidFill>
            </a:rPr>
            <a:t>za egzamin wnoszą absolwenci, którzy przystępują do egzaminu:</a:t>
          </a:r>
          <a:endParaRPr lang="pl-PL" sz="3200" kern="1200" dirty="0">
            <a:solidFill>
              <a:schemeClr val="bg1"/>
            </a:solidFill>
          </a:endParaRPr>
        </a:p>
      </dsp:txBody>
      <dsp:txXfrm>
        <a:off x="80812" y="0"/>
        <a:ext cx="8453092" cy="1535701"/>
      </dsp:txXfrm>
    </dsp:sp>
    <dsp:sp modelId="{2454E8C2-09B7-4A86-B8D9-FAEF944ADEEA}">
      <dsp:nvSpPr>
        <dsp:cNvPr id="0" name=""/>
        <dsp:cNvSpPr/>
      </dsp:nvSpPr>
      <dsp:spPr>
        <a:xfrm>
          <a:off x="422061" y="1731766"/>
          <a:ext cx="1291616" cy="13033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EED2-49DF-4351-963D-14DDEA3A5B40}">
      <dsp:nvSpPr>
        <dsp:cNvPr id="0" name=""/>
        <dsp:cNvSpPr/>
      </dsp:nvSpPr>
      <dsp:spPr>
        <a:xfrm>
          <a:off x="1842676" y="1721393"/>
          <a:ext cx="6103975" cy="14818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>
              <a:solidFill>
                <a:schemeClr val="bg1"/>
              </a:solidFill>
            </a:rPr>
            <a:t>z tego samego przedmiotu </a:t>
          </a:r>
          <a:r>
            <a:rPr lang="pl-PL" sz="1800" u="sng" kern="1200" dirty="0" smtClean="0">
              <a:solidFill>
                <a:schemeClr val="bg1"/>
              </a:solidFill>
            </a:rPr>
            <a:t>obowiązkowego</a:t>
          </a:r>
          <a:r>
            <a:rPr lang="pl-PL" sz="1800" kern="1200" dirty="0" smtClean="0">
              <a:solidFill>
                <a:schemeClr val="bg1"/>
              </a:solidFill>
            </a:rPr>
            <a:t> lub z tego samego przedmiotu </a:t>
          </a:r>
          <a:r>
            <a:rPr lang="pl-PL" sz="1800" u="sng" kern="1200" dirty="0" smtClean="0">
              <a:solidFill>
                <a:schemeClr val="bg1"/>
              </a:solidFill>
            </a:rPr>
            <a:t>dodatkowego</a:t>
          </a:r>
          <a:r>
            <a:rPr lang="pl-PL" sz="1800" kern="1200" dirty="0" smtClean="0">
              <a:solidFill>
                <a:schemeClr val="bg1"/>
              </a:solidFill>
            </a:rPr>
            <a:t> na tym samym poziomie</a:t>
          </a:r>
          <a:br>
            <a:rPr lang="pl-PL" sz="1800" kern="1200" dirty="0" smtClean="0">
              <a:solidFill>
                <a:schemeClr val="bg1"/>
              </a:solidFill>
            </a:rPr>
          </a:br>
          <a:r>
            <a:rPr lang="pl-PL" sz="3200" kern="1200" dirty="0" smtClean="0">
              <a:solidFill>
                <a:schemeClr val="bg1"/>
              </a:solidFill>
            </a:rPr>
            <a:t> po raz 3 i kolejny</a:t>
          </a:r>
        </a:p>
      </dsp:txBody>
      <dsp:txXfrm>
        <a:off x="1842676" y="1721393"/>
        <a:ext cx="6103975" cy="1481812"/>
      </dsp:txXfrm>
    </dsp:sp>
    <dsp:sp modelId="{AF95D6C0-3424-4ABC-B1EB-67B48894944B}">
      <dsp:nvSpPr>
        <dsp:cNvPr id="0" name=""/>
        <dsp:cNvSpPr/>
      </dsp:nvSpPr>
      <dsp:spPr>
        <a:xfrm>
          <a:off x="386041" y="3299802"/>
          <a:ext cx="1253379" cy="12976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D3C57-FD30-4206-8366-B417D0AA90C6}">
      <dsp:nvSpPr>
        <dsp:cNvPr id="0" name=""/>
        <dsp:cNvSpPr/>
      </dsp:nvSpPr>
      <dsp:spPr>
        <a:xfrm>
          <a:off x="1873687" y="3267266"/>
          <a:ext cx="6137810" cy="13301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</a:rPr>
            <a:t>z </a:t>
          </a:r>
          <a:r>
            <a:rPr lang="pl-PL" sz="1800" kern="1200" dirty="0">
              <a:solidFill>
                <a:schemeClr val="bg1"/>
              </a:solidFill>
            </a:rPr>
            <a:t>tego samego </a:t>
          </a:r>
          <a:r>
            <a:rPr lang="pl-PL" sz="1800" b="0" u="sng" kern="1200" dirty="0">
              <a:solidFill>
                <a:schemeClr val="bg1"/>
              </a:solidFill>
            </a:rPr>
            <a:t>przedmiotu dodatkowego </a:t>
          </a:r>
          <a:r>
            <a:rPr lang="pl-PL" sz="1800" kern="1200" dirty="0" smtClean="0">
              <a:solidFill>
                <a:schemeClr val="bg1"/>
              </a:solidFill>
            </a:rPr>
            <a:t>na </a:t>
          </a:r>
          <a:r>
            <a:rPr lang="pl-PL" sz="1800" kern="1200" dirty="0">
              <a:solidFill>
                <a:schemeClr val="bg1"/>
              </a:solidFill>
            </a:rPr>
            <a:t>tym samym </a:t>
          </a:r>
          <a:r>
            <a:rPr lang="pl-PL" sz="1800" kern="1200" dirty="0" smtClean="0">
              <a:solidFill>
                <a:schemeClr val="bg1"/>
              </a:solidFill>
            </a:rPr>
            <a:t>poziomie, </a:t>
          </a:r>
          <a:r>
            <a:rPr lang="pl-PL" sz="1800" kern="1200" dirty="0">
              <a:solidFill>
                <a:schemeClr val="bg1"/>
              </a:solidFill>
            </a:rPr>
            <a:t>który w poprzednim roku lub w poprzednich latach zgłaszali w deklaracji, ale </a:t>
          </a:r>
          <a:r>
            <a:rPr lang="pl-PL" sz="1800" kern="1200" dirty="0" smtClean="0">
              <a:solidFill>
                <a:schemeClr val="bg1"/>
              </a:solidFill>
            </a:rPr>
            <a:t>do niego</a:t>
          </a:r>
          <a:br>
            <a:rPr lang="pl-PL" sz="1800" kern="1200" dirty="0" smtClean="0">
              <a:solidFill>
                <a:schemeClr val="bg1"/>
              </a:solidFill>
            </a:rPr>
          </a:br>
          <a:r>
            <a:rPr lang="pl-PL" sz="1800" kern="1200" dirty="0" smtClean="0">
              <a:solidFill>
                <a:schemeClr val="bg1"/>
              </a:solidFill>
            </a:rPr>
            <a:t> </a:t>
          </a:r>
          <a:r>
            <a:rPr lang="pl-PL" sz="3200" kern="1200" dirty="0" smtClean="0">
              <a:solidFill>
                <a:schemeClr val="bg1"/>
              </a:solidFill>
            </a:rPr>
            <a:t>nie przystąpili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1873687" y="3267266"/>
        <a:ext cx="6137810" cy="1330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74E5A-5028-4BC4-AABA-5DF627DC4C29}">
      <dsp:nvSpPr>
        <dsp:cNvPr id="0" name=""/>
        <dsp:cNvSpPr/>
      </dsp:nvSpPr>
      <dsp:spPr>
        <a:xfrm>
          <a:off x="1756996" y="0"/>
          <a:ext cx="8324751" cy="82857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Procedura wnoszenia opłat</a:t>
          </a:r>
          <a:endParaRPr lang="pl-PL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56996" y="0"/>
        <a:ext cx="8324751" cy="828571"/>
      </dsp:txXfrm>
    </dsp:sp>
    <dsp:sp modelId="{2454E8C2-09B7-4A86-B8D9-FAEF944ADEEA}">
      <dsp:nvSpPr>
        <dsp:cNvPr id="0" name=""/>
        <dsp:cNvSpPr/>
      </dsp:nvSpPr>
      <dsp:spPr>
        <a:xfrm>
          <a:off x="2724006" y="937556"/>
          <a:ext cx="1045999" cy="8108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EED2-49DF-4351-963D-14DDEA3A5B40}">
      <dsp:nvSpPr>
        <dsp:cNvPr id="0" name=""/>
        <dsp:cNvSpPr/>
      </dsp:nvSpPr>
      <dsp:spPr>
        <a:xfrm>
          <a:off x="3920027" y="981899"/>
          <a:ext cx="4988507" cy="796466"/>
        </a:xfrm>
        <a:prstGeom prst="roundRect">
          <a:avLst>
            <a:gd name="adj" fmla="val 1667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Wniosek o zwolnienie z opłaty </a:t>
          </a:r>
          <a:r>
            <a:rPr lang="pl-PL" sz="2400" b="1" kern="1200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zał. 26 b </a:t>
          </a: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wraz</a:t>
          </a:r>
          <a:b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z dokumentem potwierdzającym wysokość dochodów </a:t>
          </a:r>
          <a:endParaRPr lang="pl-PL" sz="1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20027" y="981899"/>
        <a:ext cx="4988507" cy="796466"/>
      </dsp:txXfrm>
    </dsp:sp>
    <dsp:sp modelId="{0391C124-C3F4-4080-B17B-30DBE679C307}">
      <dsp:nvSpPr>
        <dsp:cNvPr id="0" name=""/>
        <dsp:cNvSpPr/>
      </dsp:nvSpPr>
      <dsp:spPr>
        <a:xfrm>
          <a:off x="2733963" y="1834520"/>
          <a:ext cx="1178881" cy="8034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F280C-29E1-419B-AA0D-36B6DB7C1811}">
      <dsp:nvSpPr>
        <dsp:cNvPr id="0" name=""/>
        <dsp:cNvSpPr/>
      </dsp:nvSpPr>
      <dsp:spPr>
        <a:xfrm>
          <a:off x="3933147" y="1891742"/>
          <a:ext cx="4942613" cy="796466"/>
        </a:xfrm>
        <a:prstGeom prst="roundRect">
          <a:avLst>
            <a:gd name="adj" fmla="val 1667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Wpłata 50 zł za egzamin na konto OKE nr….....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www.oke.krakow.pl </a:t>
          </a:r>
          <a:endParaRPr lang="pl-PL" sz="1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33147" y="1891742"/>
        <a:ext cx="4942613" cy="796466"/>
      </dsp:txXfrm>
    </dsp:sp>
    <dsp:sp modelId="{F7E7D5FD-DD59-4128-9838-85F134A31C69}">
      <dsp:nvSpPr>
        <dsp:cNvPr id="0" name=""/>
        <dsp:cNvSpPr/>
      </dsp:nvSpPr>
      <dsp:spPr>
        <a:xfrm>
          <a:off x="2772985" y="3743522"/>
          <a:ext cx="1132614" cy="84401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D0191-6DEF-4B41-9839-D7EF1A4F774D}">
      <dsp:nvSpPr>
        <dsp:cNvPr id="0" name=""/>
        <dsp:cNvSpPr/>
      </dsp:nvSpPr>
      <dsp:spPr>
        <a:xfrm>
          <a:off x="3969863" y="3624689"/>
          <a:ext cx="4988507" cy="796466"/>
        </a:xfrm>
        <a:prstGeom prst="roundRect">
          <a:avLst>
            <a:gd name="adj" fmla="val 1667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Rejestracja wpłat w OKE</a:t>
          </a:r>
          <a:endParaRPr lang="pl-PL" sz="1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69863" y="3624689"/>
        <a:ext cx="4988507" cy="796466"/>
      </dsp:txXfrm>
    </dsp:sp>
    <dsp:sp modelId="{86CBF0A6-F568-45E6-AB56-5EF08F9E15B8}">
      <dsp:nvSpPr>
        <dsp:cNvPr id="0" name=""/>
        <dsp:cNvSpPr/>
      </dsp:nvSpPr>
      <dsp:spPr>
        <a:xfrm>
          <a:off x="2712987" y="4606736"/>
          <a:ext cx="1180689" cy="77208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B1DFE-ED42-42A0-B2A3-DE5505FC5DC4}">
      <dsp:nvSpPr>
        <dsp:cNvPr id="0" name=""/>
        <dsp:cNvSpPr/>
      </dsp:nvSpPr>
      <dsp:spPr>
        <a:xfrm>
          <a:off x="3969863" y="2826925"/>
          <a:ext cx="4988507" cy="796466"/>
        </a:xfrm>
        <a:prstGeom prst="roundRect">
          <a:avLst>
            <a:gd name="adj" fmla="val 1667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Złożenie/przekazanie do OKE dowodu </a:t>
          </a: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wpłaty</a:t>
          </a:r>
          <a:b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pl-PL" sz="18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wraz z </a:t>
          </a:r>
          <a:r>
            <a:rPr lang="pl-PL" sz="2400" b="1" kern="12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zał. 26 a </a:t>
          </a:r>
        </a:p>
      </dsp:txBody>
      <dsp:txXfrm>
        <a:off x="3969863" y="2826925"/>
        <a:ext cx="4988507" cy="796466"/>
      </dsp:txXfrm>
    </dsp:sp>
    <dsp:sp modelId="{E574E683-BCBE-47E2-A533-510948E86149}">
      <dsp:nvSpPr>
        <dsp:cNvPr id="0" name=""/>
        <dsp:cNvSpPr/>
      </dsp:nvSpPr>
      <dsp:spPr>
        <a:xfrm>
          <a:off x="2777401" y="2806838"/>
          <a:ext cx="1093293" cy="86991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6522-9A1F-40F3-B247-D5DBBD9EBFED}">
      <dsp:nvSpPr>
        <dsp:cNvPr id="0" name=""/>
        <dsp:cNvSpPr/>
      </dsp:nvSpPr>
      <dsp:spPr>
        <a:xfrm>
          <a:off x="3987223" y="5462169"/>
          <a:ext cx="4988507" cy="796466"/>
        </a:xfrm>
        <a:prstGeom prst="roundRect">
          <a:avLst>
            <a:gd name="adj" fmla="val 1667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Wysłanie wykazu zdających, którzy nie wnieśli opłaty i zostaną skreśleni z OBIEGU</a:t>
          </a:r>
          <a:endParaRPr lang="pl-PL" sz="1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87223" y="5462169"/>
        <a:ext cx="4988507" cy="796466"/>
      </dsp:txXfrm>
    </dsp:sp>
    <dsp:sp modelId="{D0ECC206-7ECC-41E2-AB31-416DC5989495}">
      <dsp:nvSpPr>
        <dsp:cNvPr id="0" name=""/>
        <dsp:cNvSpPr/>
      </dsp:nvSpPr>
      <dsp:spPr>
        <a:xfrm>
          <a:off x="2816643" y="5388010"/>
          <a:ext cx="1023889" cy="8608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FA96-7AC5-4114-986A-C75FAAAA4E06}">
      <dsp:nvSpPr>
        <dsp:cNvPr id="0" name=""/>
        <dsp:cNvSpPr/>
      </dsp:nvSpPr>
      <dsp:spPr>
        <a:xfrm>
          <a:off x="3983830" y="4580325"/>
          <a:ext cx="4988507" cy="796466"/>
        </a:xfrm>
        <a:prstGeom prst="roundRect">
          <a:avLst>
            <a:gd name="adj" fmla="val 166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Sporządzenie zestawienia kontrolnego</a:t>
          </a:r>
        </a:p>
      </dsp:txBody>
      <dsp:txXfrm>
        <a:off x="3983830" y="4580325"/>
        <a:ext cx="4988507" cy="7964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43DCA4-3ACC-4219-A87D-ECB9810229AA}">
      <dsp:nvSpPr>
        <dsp:cNvPr id="0" name=""/>
        <dsp:cNvSpPr/>
      </dsp:nvSpPr>
      <dsp:spPr>
        <a:xfrm>
          <a:off x="2804827" y="24695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2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04827" y="24695"/>
        <a:ext cx="842118" cy="842118"/>
      </dsp:txXfrm>
    </dsp:sp>
    <dsp:sp modelId="{382424CB-7A94-40CC-807A-F2403C7FF88D}">
      <dsp:nvSpPr>
        <dsp:cNvPr id="0" name=""/>
        <dsp:cNvSpPr/>
      </dsp:nvSpPr>
      <dsp:spPr>
        <a:xfrm>
          <a:off x="794267" y="88528"/>
          <a:ext cx="3159045" cy="3159045"/>
        </a:xfrm>
        <a:prstGeom prst="circularArrow">
          <a:avLst>
            <a:gd name="adj1" fmla="val 5198"/>
            <a:gd name="adj2" fmla="val 335770"/>
            <a:gd name="adj3" fmla="val 21293826"/>
            <a:gd name="adj4" fmla="val 1976572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5B45-9927-4F1E-9D31-F3E4134D9B5A}">
      <dsp:nvSpPr>
        <dsp:cNvPr id="0" name=""/>
        <dsp:cNvSpPr/>
      </dsp:nvSpPr>
      <dsp:spPr>
        <a:xfrm>
          <a:off x="3313997" y="1591759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3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13997" y="1591759"/>
        <a:ext cx="842118" cy="842118"/>
      </dsp:txXfrm>
    </dsp:sp>
    <dsp:sp modelId="{ADBA8A95-0A6B-4F40-A5A1-BA3F7868A631}">
      <dsp:nvSpPr>
        <dsp:cNvPr id="0" name=""/>
        <dsp:cNvSpPr/>
      </dsp:nvSpPr>
      <dsp:spPr>
        <a:xfrm>
          <a:off x="822509" y="170"/>
          <a:ext cx="3159045" cy="3159045"/>
        </a:xfrm>
        <a:prstGeom prst="circularArrow">
          <a:avLst>
            <a:gd name="adj1" fmla="val 5198"/>
            <a:gd name="adj2" fmla="val 335770"/>
            <a:gd name="adj3" fmla="val 4015304"/>
            <a:gd name="adj4" fmla="val 2252876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EB59-AA14-44D2-B5DD-3575E81C9784}">
      <dsp:nvSpPr>
        <dsp:cNvPr id="0" name=""/>
        <dsp:cNvSpPr/>
      </dsp:nvSpPr>
      <dsp:spPr>
        <a:xfrm>
          <a:off x="1980972" y="2560258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4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80972" y="2560258"/>
        <a:ext cx="842118" cy="842118"/>
      </dsp:txXfrm>
    </dsp:sp>
    <dsp:sp modelId="{CD42DBF7-27B8-4936-B8A8-B8E3C7DE9554}">
      <dsp:nvSpPr>
        <dsp:cNvPr id="0" name=""/>
        <dsp:cNvSpPr/>
      </dsp:nvSpPr>
      <dsp:spPr>
        <a:xfrm>
          <a:off x="822509" y="170"/>
          <a:ext cx="3159045" cy="3159045"/>
        </a:xfrm>
        <a:prstGeom prst="circularArrow">
          <a:avLst>
            <a:gd name="adj1" fmla="val 5198"/>
            <a:gd name="adj2" fmla="val 335770"/>
            <a:gd name="adj3" fmla="val 8211354"/>
            <a:gd name="adj4" fmla="val 644892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6B4AD-0D6F-456C-A447-E642EA208649}">
      <dsp:nvSpPr>
        <dsp:cNvPr id="0" name=""/>
        <dsp:cNvSpPr/>
      </dsp:nvSpPr>
      <dsp:spPr>
        <a:xfrm>
          <a:off x="647948" y="1591759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Kontrola danych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7948" y="1591759"/>
        <a:ext cx="842118" cy="842118"/>
      </dsp:txXfrm>
    </dsp:sp>
    <dsp:sp modelId="{C3DA8098-1A23-4D2C-BB1A-CF88DA3E8ED0}">
      <dsp:nvSpPr>
        <dsp:cNvPr id="0" name=""/>
        <dsp:cNvSpPr/>
      </dsp:nvSpPr>
      <dsp:spPr>
        <a:xfrm>
          <a:off x="822509" y="170"/>
          <a:ext cx="3159045" cy="3159045"/>
        </a:xfrm>
        <a:prstGeom prst="circularArrow">
          <a:avLst>
            <a:gd name="adj1" fmla="val 5198"/>
            <a:gd name="adj2" fmla="val 335770"/>
            <a:gd name="adj3" fmla="val 12298504"/>
            <a:gd name="adj4" fmla="val 10770404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DA066-BD3E-4EDF-AD85-BB39E0901294}">
      <dsp:nvSpPr>
        <dsp:cNvPr id="0" name=""/>
        <dsp:cNvSpPr/>
      </dsp:nvSpPr>
      <dsp:spPr>
        <a:xfrm>
          <a:off x="1157118" y="24695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1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57118" y="24695"/>
        <a:ext cx="842118" cy="842118"/>
      </dsp:txXfrm>
    </dsp:sp>
    <dsp:sp modelId="{D27A7B38-0F9B-4DCD-BF69-5C6DC46E80AF}">
      <dsp:nvSpPr>
        <dsp:cNvPr id="0" name=""/>
        <dsp:cNvSpPr/>
      </dsp:nvSpPr>
      <dsp:spPr>
        <a:xfrm>
          <a:off x="832365" y="-10096"/>
          <a:ext cx="3159045" cy="3159045"/>
        </a:xfrm>
        <a:prstGeom prst="circularArrow">
          <a:avLst>
            <a:gd name="adj1" fmla="val 5198"/>
            <a:gd name="adj2" fmla="val 335770"/>
            <a:gd name="adj3" fmla="val 16866291"/>
            <a:gd name="adj4" fmla="val 1519794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74E5A-5028-4BC4-AABA-5DF627DC4C29}">
      <dsp:nvSpPr>
        <dsp:cNvPr id="0" name=""/>
        <dsp:cNvSpPr/>
      </dsp:nvSpPr>
      <dsp:spPr>
        <a:xfrm>
          <a:off x="1396794" y="46411"/>
          <a:ext cx="6184153" cy="796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chemeClr val="bg1"/>
              </a:solidFill>
            </a:rPr>
            <a:t>Procedura</a:t>
          </a:r>
          <a:endParaRPr lang="pl-PL" sz="3600" kern="1200" dirty="0">
            <a:solidFill>
              <a:schemeClr val="bg1"/>
            </a:solidFill>
          </a:endParaRPr>
        </a:p>
      </dsp:txBody>
      <dsp:txXfrm>
        <a:off x="1396794" y="46411"/>
        <a:ext cx="6184153" cy="796883"/>
      </dsp:txXfrm>
    </dsp:sp>
    <dsp:sp modelId="{2454E8C2-09B7-4A86-B8D9-FAEF944ADEEA}">
      <dsp:nvSpPr>
        <dsp:cNvPr id="0" name=""/>
        <dsp:cNvSpPr/>
      </dsp:nvSpPr>
      <dsp:spPr>
        <a:xfrm>
          <a:off x="1060800" y="984271"/>
          <a:ext cx="1291102" cy="99606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EED2-49DF-4351-963D-14DDEA3A5B40}">
      <dsp:nvSpPr>
        <dsp:cNvPr id="0" name=""/>
        <dsp:cNvSpPr/>
      </dsp:nvSpPr>
      <dsp:spPr>
        <a:xfrm>
          <a:off x="2354656" y="1041324"/>
          <a:ext cx="5339456" cy="7968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0" kern="1200" dirty="0" smtClean="0">
              <a:solidFill>
                <a:schemeClr val="bg1"/>
              </a:solidFill>
            </a:rPr>
            <a:t>Dyrektor szkoły zapoznaje uczniów i rodziców</a:t>
          </a:r>
          <a:br>
            <a:rPr lang="pl-PL" sz="1800" b="0" kern="1200" dirty="0" smtClean="0">
              <a:solidFill>
                <a:schemeClr val="bg1"/>
              </a:solidFill>
            </a:rPr>
          </a:br>
          <a:r>
            <a:rPr lang="pl-PL" sz="1800" b="0" kern="1200" dirty="0" smtClean="0">
              <a:solidFill>
                <a:schemeClr val="bg1"/>
              </a:solidFill>
            </a:rPr>
            <a:t> z możliwymi dostosowaniami form i warunków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>
            <a:solidFill>
              <a:schemeClr val="bg1"/>
            </a:solidFill>
          </a:endParaRPr>
        </a:p>
      </dsp:txBody>
      <dsp:txXfrm>
        <a:off x="2354656" y="1041324"/>
        <a:ext cx="5339456" cy="796883"/>
      </dsp:txXfrm>
    </dsp:sp>
    <dsp:sp modelId="{0391C124-C3F4-4080-B17B-30DBE679C307}">
      <dsp:nvSpPr>
        <dsp:cNvPr id="0" name=""/>
        <dsp:cNvSpPr/>
      </dsp:nvSpPr>
      <dsp:spPr>
        <a:xfrm>
          <a:off x="1509959" y="2033424"/>
          <a:ext cx="796883" cy="7968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F280C-29E1-419B-AA0D-36B6DB7C1811}">
      <dsp:nvSpPr>
        <dsp:cNvPr id="0" name=""/>
        <dsp:cNvSpPr/>
      </dsp:nvSpPr>
      <dsp:spPr>
        <a:xfrm>
          <a:off x="2354656" y="2033424"/>
          <a:ext cx="5339456" cy="7968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bg1"/>
              </a:solidFill>
            </a:rPr>
            <a:t>Rada Pedagogiczna lub PZE wskazują sposoby dostosowania </a:t>
          </a:r>
          <a:endParaRPr lang="pl-PL" sz="1800" b="0" kern="1200" dirty="0">
            <a:solidFill>
              <a:schemeClr val="bg1"/>
            </a:solidFill>
          </a:endParaRPr>
        </a:p>
      </dsp:txBody>
      <dsp:txXfrm>
        <a:off x="2354656" y="2033424"/>
        <a:ext cx="5339456" cy="796883"/>
      </dsp:txXfrm>
    </dsp:sp>
    <dsp:sp modelId="{F7E7D5FD-DD59-4128-9838-85F134A31C69}">
      <dsp:nvSpPr>
        <dsp:cNvPr id="0" name=""/>
        <dsp:cNvSpPr/>
      </dsp:nvSpPr>
      <dsp:spPr>
        <a:xfrm>
          <a:off x="1571263" y="3814801"/>
          <a:ext cx="796883" cy="7968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D0191-6DEF-4B41-9839-D7EF1A4F774D}">
      <dsp:nvSpPr>
        <dsp:cNvPr id="0" name=""/>
        <dsp:cNvSpPr/>
      </dsp:nvSpPr>
      <dsp:spPr>
        <a:xfrm>
          <a:off x="2354656" y="2925934"/>
          <a:ext cx="5339456" cy="7968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bg1"/>
              </a:solidFill>
            </a:rPr>
            <a:t>Dyrektor informuje na piśmie ucznia lub absolwenta</a:t>
          </a:r>
          <a:br>
            <a:rPr lang="pl-PL" sz="1800" b="0" kern="1200" dirty="0" smtClean="0">
              <a:solidFill>
                <a:schemeClr val="bg1"/>
              </a:solidFill>
            </a:rPr>
          </a:br>
          <a:r>
            <a:rPr lang="pl-PL" sz="1800" b="0" kern="1200" dirty="0" smtClean="0">
              <a:solidFill>
                <a:schemeClr val="bg1"/>
              </a:solidFill>
            </a:rPr>
            <a:t> o wskazanych sposobach dostosowania warunków</a:t>
          </a:r>
          <a:endParaRPr lang="pl-PL" sz="1800" b="0" kern="1200" dirty="0">
            <a:solidFill>
              <a:schemeClr val="bg1"/>
            </a:solidFill>
          </a:endParaRPr>
        </a:p>
      </dsp:txBody>
      <dsp:txXfrm>
        <a:off x="2354656" y="2925934"/>
        <a:ext cx="5339456" cy="796883"/>
      </dsp:txXfrm>
    </dsp:sp>
    <dsp:sp modelId="{E574E683-BCBE-47E2-A533-510948E86149}">
      <dsp:nvSpPr>
        <dsp:cNvPr id="0" name=""/>
        <dsp:cNvSpPr/>
      </dsp:nvSpPr>
      <dsp:spPr>
        <a:xfrm>
          <a:off x="1499743" y="2929575"/>
          <a:ext cx="796883" cy="7968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6522-9A1F-40F3-B247-D5DBBD9EBFED}">
      <dsp:nvSpPr>
        <dsp:cNvPr id="0" name=""/>
        <dsp:cNvSpPr/>
      </dsp:nvSpPr>
      <dsp:spPr>
        <a:xfrm>
          <a:off x="2354656" y="3818443"/>
          <a:ext cx="5339456" cy="7968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bg1"/>
              </a:solidFill>
            </a:rPr>
            <a:t>Uczniowie i absolwenci składają oświadczenie</a:t>
          </a:r>
          <a:br>
            <a:rPr lang="pl-PL" sz="1800" b="0" kern="1200" dirty="0" smtClean="0">
              <a:solidFill>
                <a:schemeClr val="bg1"/>
              </a:solidFill>
            </a:rPr>
          </a:br>
          <a:r>
            <a:rPr lang="pl-PL" sz="1800" b="0" kern="1200" dirty="0" smtClean="0">
              <a:solidFill>
                <a:schemeClr val="bg1"/>
              </a:solidFill>
            </a:rPr>
            <a:t>o korzystaniu albo rezygnacji ze wskazanych sposobów dostosowania</a:t>
          </a:r>
          <a:endParaRPr lang="pl-PL" sz="1800" b="0" kern="1200" dirty="0">
            <a:solidFill>
              <a:schemeClr val="bg1"/>
            </a:solidFill>
          </a:endParaRPr>
        </a:p>
      </dsp:txBody>
      <dsp:txXfrm>
        <a:off x="2354656" y="3818443"/>
        <a:ext cx="5339456" cy="79688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74E5A-5028-4BC4-AABA-5DF627DC4C29}">
      <dsp:nvSpPr>
        <dsp:cNvPr id="0" name=""/>
        <dsp:cNvSpPr/>
      </dsp:nvSpPr>
      <dsp:spPr>
        <a:xfrm>
          <a:off x="1246452" y="1066"/>
          <a:ext cx="6464058" cy="812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chemeClr val="bg1"/>
              </a:solidFill>
            </a:rPr>
            <a:t>Dostosowanie warunków</a:t>
          </a:r>
          <a:endParaRPr lang="pl-PL" sz="3600" kern="1200" dirty="0">
            <a:solidFill>
              <a:schemeClr val="bg1"/>
            </a:solidFill>
          </a:endParaRPr>
        </a:p>
      </dsp:txBody>
      <dsp:txXfrm>
        <a:off x="1246452" y="1066"/>
        <a:ext cx="6464058" cy="812330"/>
      </dsp:txXfrm>
    </dsp:sp>
    <dsp:sp modelId="{2454E8C2-09B7-4A86-B8D9-FAEF944ADEEA}">
      <dsp:nvSpPr>
        <dsp:cNvPr id="0" name=""/>
        <dsp:cNvSpPr/>
      </dsp:nvSpPr>
      <dsp:spPr>
        <a:xfrm>
          <a:off x="1246452" y="959615"/>
          <a:ext cx="812330" cy="8123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EED2-49DF-4351-963D-14DDEA3A5B40}">
      <dsp:nvSpPr>
        <dsp:cNvPr id="0" name=""/>
        <dsp:cNvSpPr/>
      </dsp:nvSpPr>
      <dsp:spPr>
        <a:xfrm>
          <a:off x="2107522" y="959615"/>
          <a:ext cx="5602989" cy="8123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kern="1200" dirty="0" smtClean="0">
              <a:solidFill>
                <a:schemeClr val="bg1"/>
              </a:solidFill>
            </a:rPr>
            <a:t>Dodatkowe materiały egzaminacyjne</a:t>
          </a:r>
        </a:p>
      </dsp:txBody>
      <dsp:txXfrm>
        <a:off x="2107522" y="959615"/>
        <a:ext cx="5602989" cy="812330"/>
      </dsp:txXfrm>
    </dsp:sp>
    <dsp:sp modelId="{0391C124-C3F4-4080-B17B-30DBE679C307}">
      <dsp:nvSpPr>
        <dsp:cNvPr id="0" name=""/>
        <dsp:cNvSpPr/>
      </dsp:nvSpPr>
      <dsp:spPr>
        <a:xfrm>
          <a:off x="1246452" y="1869425"/>
          <a:ext cx="812330" cy="8123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F280C-29E1-419B-AA0D-36B6DB7C1811}">
      <dsp:nvSpPr>
        <dsp:cNvPr id="0" name=""/>
        <dsp:cNvSpPr/>
      </dsp:nvSpPr>
      <dsp:spPr>
        <a:xfrm>
          <a:off x="2107522" y="1869425"/>
          <a:ext cx="5602989" cy="8123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</a:rPr>
            <a:t>Typ arkusza egzaminacyjnego</a:t>
          </a:r>
          <a:endParaRPr lang="pl-PL" sz="2000" b="0" kern="1200" dirty="0">
            <a:solidFill>
              <a:schemeClr val="bg1"/>
            </a:solidFill>
          </a:endParaRPr>
        </a:p>
      </dsp:txBody>
      <dsp:txXfrm>
        <a:off x="2107522" y="1869425"/>
        <a:ext cx="5602989" cy="812330"/>
      </dsp:txXfrm>
    </dsp:sp>
    <dsp:sp modelId="{A115CC2A-F014-40BA-822B-AB669D26A3CF}">
      <dsp:nvSpPr>
        <dsp:cNvPr id="0" name=""/>
        <dsp:cNvSpPr/>
      </dsp:nvSpPr>
      <dsp:spPr>
        <a:xfrm>
          <a:off x="1246452" y="2779235"/>
          <a:ext cx="812330" cy="8123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EE492-D222-4E4D-8DF2-53FB570C46D8}">
      <dsp:nvSpPr>
        <dsp:cNvPr id="0" name=""/>
        <dsp:cNvSpPr/>
      </dsp:nvSpPr>
      <dsp:spPr>
        <a:xfrm>
          <a:off x="2107522" y="2779235"/>
          <a:ext cx="5602989" cy="8123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 smtClean="0">
              <a:solidFill>
                <a:schemeClr val="bg1"/>
              </a:solidFill>
            </a:rPr>
            <a:t>Dostosowanie kryteriów oceniania</a:t>
          </a:r>
          <a:endParaRPr lang="pl-PL" sz="2600" b="0" kern="1200" dirty="0">
            <a:solidFill>
              <a:schemeClr val="bg1"/>
            </a:solidFill>
          </a:endParaRPr>
        </a:p>
      </dsp:txBody>
      <dsp:txXfrm>
        <a:off x="2107522" y="2779235"/>
        <a:ext cx="5602989" cy="812330"/>
      </dsp:txXfrm>
    </dsp:sp>
    <dsp:sp modelId="{E574E683-BCBE-47E2-A533-510948E86149}">
      <dsp:nvSpPr>
        <dsp:cNvPr id="0" name=""/>
        <dsp:cNvSpPr/>
      </dsp:nvSpPr>
      <dsp:spPr>
        <a:xfrm>
          <a:off x="1176640" y="3688013"/>
          <a:ext cx="812330" cy="8123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6522-9A1F-40F3-B247-D5DBBD9EBFED}">
      <dsp:nvSpPr>
        <dsp:cNvPr id="0" name=""/>
        <dsp:cNvSpPr/>
      </dsp:nvSpPr>
      <dsp:spPr>
        <a:xfrm>
          <a:off x="2055582" y="3690110"/>
          <a:ext cx="5602989" cy="8123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</a:rPr>
            <a:t>Inne sposoby dostosowania warunków...</a:t>
          </a:r>
          <a:endParaRPr lang="pl-PL" sz="2000" b="0" kern="1200" dirty="0">
            <a:solidFill>
              <a:schemeClr val="bg1"/>
            </a:solidFill>
          </a:endParaRPr>
        </a:p>
      </dsp:txBody>
      <dsp:txXfrm>
        <a:off x="2055582" y="3690110"/>
        <a:ext cx="5602989" cy="8123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43DCA4-3ACC-4219-A87D-ECB9810229AA}">
      <dsp:nvSpPr>
        <dsp:cNvPr id="0" name=""/>
        <dsp:cNvSpPr/>
      </dsp:nvSpPr>
      <dsp:spPr>
        <a:xfrm>
          <a:off x="2804827" y="24695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2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04827" y="24695"/>
        <a:ext cx="842118" cy="842118"/>
      </dsp:txXfrm>
    </dsp:sp>
    <dsp:sp modelId="{382424CB-7A94-40CC-807A-F2403C7FF88D}">
      <dsp:nvSpPr>
        <dsp:cNvPr id="0" name=""/>
        <dsp:cNvSpPr/>
      </dsp:nvSpPr>
      <dsp:spPr>
        <a:xfrm>
          <a:off x="794267" y="88528"/>
          <a:ext cx="3159045" cy="3159045"/>
        </a:xfrm>
        <a:prstGeom prst="circularArrow">
          <a:avLst>
            <a:gd name="adj1" fmla="val 5198"/>
            <a:gd name="adj2" fmla="val 335770"/>
            <a:gd name="adj3" fmla="val 21293826"/>
            <a:gd name="adj4" fmla="val 1976572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5B45-9927-4F1E-9D31-F3E4134D9B5A}">
      <dsp:nvSpPr>
        <dsp:cNvPr id="0" name=""/>
        <dsp:cNvSpPr/>
      </dsp:nvSpPr>
      <dsp:spPr>
        <a:xfrm>
          <a:off x="3313997" y="1591759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3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13997" y="1591759"/>
        <a:ext cx="842118" cy="842118"/>
      </dsp:txXfrm>
    </dsp:sp>
    <dsp:sp modelId="{ADBA8A95-0A6B-4F40-A5A1-BA3F7868A631}">
      <dsp:nvSpPr>
        <dsp:cNvPr id="0" name=""/>
        <dsp:cNvSpPr/>
      </dsp:nvSpPr>
      <dsp:spPr>
        <a:xfrm>
          <a:off x="822509" y="170"/>
          <a:ext cx="3159045" cy="3159045"/>
        </a:xfrm>
        <a:prstGeom prst="circularArrow">
          <a:avLst>
            <a:gd name="adj1" fmla="val 5198"/>
            <a:gd name="adj2" fmla="val 335770"/>
            <a:gd name="adj3" fmla="val 4015304"/>
            <a:gd name="adj4" fmla="val 2252876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EB59-AA14-44D2-B5DD-3575E81C9784}">
      <dsp:nvSpPr>
        <dsp:cNvPr id="0" name=""/>
        <dsp:cNvSpPr/>
      </dsp:nvSpPr>
      <dsp:spPr>
        <a:xfrm>
          <a:off x="1980972" y="2560258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4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80972" y="2560258"/>
        <a:ext cx="842118" cy="842118"/>
      </dsp:txXfrm>
    </dsp:sp>
    <dsp:sp modelId="{CD42DBF7-27B8-4936-B8A8-B8E3C7DE9554}">
      <dsp:nvSpPr>
        <dsp:cNvPr id="0" name=""/>
        <dsp:cNvSpPr/>
      </dsp:nvSpPr>
      <dsp:spPr>
        <a:xfrm>
          <a:off x="822509" y="170"/>
          <a:ext cx="3159045" cy="3159045"/>
        </a:xfrm>
        <a:prstGeom prst="circularArrow">
          <a:avLst>
            <a:gd name="adj1" fmla="val 5198"/>
            <a:gd name="adj2" fmla="val 335770"/>
            <a:gd name="adj3" fmla="val 8211354"/>
            <a:gd name="adj4" fmla="val 644892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6B4AD-0D6F-456C-A447-E642EA208649}">
      <dsp:nvSpPr>
        <dsp:cNvPr id="0" name=""/>
        <dsp:cNvSpPr/>
      </dsp:nvSpPr>
      <dsp:spPr>
        <a:xfrm>
          <a:off x="647948" y="1591759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Kontrola danych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7948" y="1591759"/>
        <a:ext cx="842118" cy="842118"/>
      </dsp:txXfrm>
    </dsp:sp>
    <dsp:sp modelId="{C3DA8098-1A23-4D2C-BB1A-CF88DA3E8ED0}">
      <dsp:nvSpPr>
        <dsp:cNvPr id="0" name=""/>
        <dsp:cNvSpPr/>
      </dsp:nvSpPr>
      <dsp:spPr>
        <a:xfrm>
          <a:off x="822509" y="170"/>
          <a:ext cx="3159045" cy="3159045"/>
        </a:xfrm>
        <a:prstGeom prst="circularArrow">
          <a:avLst>
            <a:gd name="adj1" fmla="val 5198"/>
            <a:gd name="adj2" fmla="val 335770"/>
            <a:gd name="adj3" fmla="val 12298504"/>
            <a:gd name="adj4" fmla="val 10770404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DA066-BD3E-4EDF-AD85-BB39E0901294}">
      <dsp:nvSpPr>
        <dsp:cNvPr id="0" name=""/>
        <dsp:cNvSpPr/>
      </dsp:nvSpPr>
      <dsp:spPr>
        <a:xfrm>
          <a:off x="1157118" y="24695"/>
          <a:ext cx="842118" cy="84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accent1">
                  <a:lumMod val="50000"/>
                </a:schemeClr>
              </a:solidFill>
            </a:rPr>
            <a:t>Krok 1</a:t>
          </a:r>
          <a:endParaRPr lang="pl-PL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57118" y="24695"/>
        <a:ext cx="842118" cy="842118"/>
      </dsp:txXfrm>
    </dsp:sp>
    <dsp:sp modelId="{D27A7B38-0F9B-4DCD-BF69-5C6DC46E80AF}">
      <dsp:nvSpPr>
        <dsp:cNvPr id="0" name=""/>
        <dsp:cNvSpPr/>
      </dsp:nvSpPr>
      <dsp:spPr>
        <a:xfrm>
          <a:off x="832365" y="-10096"/>
          <a:ext cx="3159045" cy="3159045"/>
        </a:xfrm>
        <a:prstGeom prst="circularArrow">
          <a:avLst>
            <a:gd name="adj1" fmla="val 5198"/>
            <a:gd name="adj2" fmla="val 335770"/>
            <a:gd name="adj3" fmla="val 16866291"/>
            <a:gd name="adj4" fmla="val 1519794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0ABA2-1AD0-481A-A7B6-9CB6D1C8F1AA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D392-1B84-4F15-8CE5-68997F9BFC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478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599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611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471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402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1306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56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106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569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167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301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345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93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9865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3300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D392-1B84-4F15-8CE5-68997F9BFC1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20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2497675"/>
            <a:ext cx="6858000" cy="1571096"/>
          </a:xfrm>
        </p:spPr>
        <p:txBody>
          <a:bodyPr anchor="b"/>
          <a:lstStyle>
            <a:lvl1pPr algn="ctr">
              <a:defRPr sz="4500">
                <a:effectLst>
                  <a:glow rad="76200">
                    <a:schemeClr val="bg1">
                      <a:alpha val="35000"/>
                    </a:schemeClr>
                  </a:glow>
                  <a:outerShdw blurRad="88900" dist="38100" dir="7740000" algn="tr" rotWithShape="0">
                    <a:schemeClr val="bg1">
                      <a:lumMod val="50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4351867"/>
            <a:ext cx="6858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76EAB"/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  <a:outerShdw blurRad="317500" dist="50800" dir="5400000" algn="ctr" rotWithShape="0">
                    <a:schemeClr val="bg1">
                      <a:lumMod val="65000"/>
                      <a:alpha val="32000"/>
                    </a:scheme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261" y="884994"/>
            <a:ext cx="3937004" cy="13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67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defRPr>
            </a:lvl1pPr>
            <a:lvl2pPr>
              <a:defRPr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defRPr>
            </a:lvl2pPr>
            <a:lvl3pPr>
              <a:defRPr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defRPr>
            </a:lvl3pPr>
            <a:lvl4pPr>
              <a:defRPr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defRPr>
            </a:lvl4pPr>
            <a:lvl5pPr>
              <a:defRPr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991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990601"/>
            <a:ext cx="7886700" cy="2235200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04131"/>
            <a:ext cx="7886700" cy="1500187"/>
          </a:xfrm>
          <a:effectLst>
            <a:outerShdw blurRad="355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177800" indent="0">
              <a:buNone/>
              <a:defRPr sz="1800">
                <a:solidFill>
                  <a:srgbClr val="376EAB"/>
                </a:solidFill>
                <a:effectLst>
                  <a:glow rad="76200">
                    <a:schemeClr val="bg1">
                      <a:alpha val="41000"/>
                    </a:schemeClr>
                  </a:glow>
                  <a:outerShdw blurRad="368300" dist="63500" dir="5400000" algn="ctr" rotWithShape="0">
                    <a:schemeClr val="bg1">
                      <a:lumMod val="75000"/>
                      <a:alpha val="55000"/>
                    </a:schemeClr>
                  </a:outerShdw>
                </a:effectLst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0743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834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układ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91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 układ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530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376EAB"/>
                </a:solidFill>
              </a:defRPr>
            </a:lvl1pPr>
            <a:lvl2pPr>
              <a:defRPr>
                <a:solidFill>
                  <a:srgbClr val="376EAB"/>
                </a:solidFill>
              </a:defRPr>
            </a:lvl2pPr>
            <a:lvl3pPr>
              <a:defRPr>
                <a:solidFill>
                  <a:srgbClr val="376EAB"/>
                </a:solidFill>
              </a:defRPr>
            </a:lvl3pPr>
            <a:lvl4pPr>
              <a:defRPr>
                <a:solidFill>
                  <a:srgbClr val="376EAB"/>
                </a:solidFill>
              </a:defRPr>
            </a:lvl4pPr>
            <a:lvl5pPr>
              <a:defRPr>
                <a:solidFill>
                  <a:srgbClr val="376EAB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376EAB"/>
                </a:solidFill>
              </a:defRPr>
            </a:lvl1pPr>
            <a:lvl2pPr>
              <a:defRPr>
                <a:solidFill>
                  <a:srgbClr val="376EAB"/>
                </a:solidFill>
              </a:defRPr>
            </a:lvl2pPr>
            <a:lvl3pPr>
              <a:defRPr>
                <a:solidFill>
                  <a:srgbClr val="376EAB"/>
                </a:solidFill>
              </a:defRPr>
            </a:lvl3pPr>
            <a:lvl4pPr>
              <a:defRPr>
                <a:solidFill>
                  <a:srgbClr val="376EAB"/>
                </a:solidFill>
              </a:defRPr>
            </a:lvl4pPr>
            <a:lvl5pPr>
              <a:defRPr>
                <a:solidFill>
                  <a:srgbClr val="376EAB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463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316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4676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628650" y="6587071"/>
            <a:ext cx="1828800" cy="2794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5A45FA4-2F1E-4A0B-9223-D4B55CF01574}" type="slidenum">
              <a:rPr lang="pl-PL" sz="1200" smtClean="0">
                <a:solidFill>
                  <a:schemeClr val="bg1">
                    <a:lumMod val="65000"/>
                  </a:schemeClr>
                </a:solidFill>
                <a:effectLst/>
              </a:rPr>
              <a:pPr algn="l"/>
              <a:t>‹#›</a:t>
            </a:fld>
            <a:endParaRPr lang="pl-PL" sz="12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1" r:id="rId4"/>
    <p:sldLayoutId id="2147483695" r:id="rId5"/>
    <p:sldLayoutId id="2147483696" r:id="rId6"/>
    <p:sldLayoutId id="2147483688" r:id="rId7"/>
    <p:sldLayoutId id="2147483690" r:id="rId8"/>
    <p:sldLayoutId id="2147483693" r:id="rId9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 cap="none" spc="0">
          <a:ln w="0">
            <a:noFill/>
          </a:ln>
          <a:solidFill>
            <a:schemeClr val="accent1">
              <a:lumMod val="50000"/>
            </a:schemeClr>
          </a:solidFill>
          <a:effectLst>
            <a:outerShdw blurRad="76200" dist="38100" dir="8100000" algn="tr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50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082" y="2210044"/>
            <a:ext cx="6339118" cy="21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59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15" y="2148729"/>
            <a:ext cx="7779170" cy="25605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7" t="7807" r="14545" b="7460"/>
          <a:stretch/>
        </p:blipFill>
        <p:spPr>
          <a:xfrm>
            <a:off x="18928" y="365126"/>
            <a:ext cx="9106143" cy="623769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endParaRPr lang="pl-PL" dirty="0">
              <a:effectLst/>
            </a:endParaRPr>
          </a:p>
          <a:p>
            <a:pPr marL="0" indent="0">
              <a:buNone/>
            </a:pPr>
            <a:endParaRPr lang="pl-PL" dirty="0">
              <a:effectLst/>
            </a:endParaRPr>
          </a:p>
          <a:p>
            <a:pPr marL="0" indent="0">
              <a:buNone/>
            </a:pPr>
            <a:endParaRPr lang="pl-PL" dirty="0" smtClean="0">
              <a:effectLst/>
            </a:endParaRPr>
          </a:p>
          <a:p>
            <a:pPr marL="0" indent="0">
              <a:buNone/>
            </a:pPr>
            <a:endParaRPr lang="pl-PL" dirty="0" smtClean="0">
              <a:effectLst/>
            </a:endParaRPr>
          </a:p>
          <a:p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116957" y="1467708"/>
            <a:ext cx="3859619" cy="372139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16957" y="4073236"/>
            <a:ext cx="2246234" cy="307043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6957" y="5158443"/>
            <a:ext cx="2246234" cy="24035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16957" y="5533736"/>
            <a:ext cx="2246234" cy="29092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913538" y="876455"/>
            <a:ext cx="1776262" cy="30121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913538" y="1452603"/>
            <a:ext cx="2009555" cy="29092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4996666" y="2287962"/>
            <a:ext cx="2009555" cy="29092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818535" y="5072207"/>
            <a:ext cx="3269362" cy="29092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091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8" y="417081"/>
            <a:ext cx="7886700" cy="1325563"/>
          </a:xfrm>
        </p:spPr>
        <p:txBody>
          <a:bodyPr/>
          <a:lstStyle/>
          <a:p>
            <a:r>
              <a:rPr lang="pl-PL" dirty="0" smtClean="0"/>
              <a:t>Kompletowanie danych uczniów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-280554" y="1607414"/>
          <a:ext cx="8956964" cy="450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564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37220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							Przekazanie danych 							uczniów do OKE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9901" y="3142107"/>
            <a:ext cx="1481522" cy="45168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4572000" y="1813390"/>
          <a:ext cx="4804064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aśnienie w chmurce 5"/>
          <p:cNvSpPr/>
          <p:nvPr/>
        </p:nvSpPr>
        <p:spPr>
          <a:xfrm>
            <a:off x="4894435" y="5010865"/>
            <a:ext cx="3216412" cy="875866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15 lutego 2016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8" cstate="print"/>
          <a:srcRect l="31732" t="6350" r="33267" b="8229"/>
          <a:stretch/>
        </p:blipFill>
        <p:spPr>
          <a:xfrm>
            <a:off x="142502" y="213755"/>
            <a:ext cx="4642757" cy="63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11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Przekazanie danych uczniów do OKE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2" t="31616" r="28068" b="37677"/>
          <a:stretch/>
        </p:blipFill>
        <p:spPr>
          <a:xfrm>
            <a:off x="135081" y="1267688"/>
            <a:ext cx="6660573" cy="2300926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7740" t="13991" r="44013" b="14779"/>
          <a:stretch/>
        </p:blipFill>
        <p:spPr>
          <a:xfrm>
            <a:off x="5700156" y="1940762"/>
            <a:ext cx="3351447" cy="4753952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7790214" y="6210795"/>
            <a:ext cx="1175656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7203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Przekazanie danych uczniów do OKE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2" t="63572" r="23403" b="8011"/>
          <a:stretch/>
        </p:blipFill>
        <p:spPr>
          <a:xfrm>
            <a:off x="243142" y="1316749"/>
            <a:ext cx="8378302" cy="240245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2" t="10414" r="53670" b="11617"/>
          <a:stretch/>
        </p:blipFill>
        <p:spPr>
          <a:xfrm>
            <a:off x="5284469" y="2034137"/>
            <a:ext cx="3705151" cy="5285084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5189174" y="2034137"/>
            <a:ext cx="908807" cy="2645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8475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Przekazanie danych uczniów do OKE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8" t="21515" r="25228" b="46364"/>
          <a:stretch/>
        </p:blipFill>
        <p:spPr>
          <a:xfrm>
            <a:off x="0" y="1215735"/>
            <a:ext cx="8648902" cy="2951019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4078" t="5532" r="15460" b="7137"/>
          <a:stretch/>
        </p:blipFill>
        <p:spPr>
          <a:xfrm>
            <a:off x="3598223" y="2933204"/>
            <a:ext cx="5450774" cy="380010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8340" y="6141588"/>
            <a:ext cx="94496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02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Przekazanie danych uczniów do OKE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61" t="53564" r="25687" b="14915"/>
          <a:stretch/>
        </p:blipFill>
        <p:spPr>
          <a:xfrm>
            <a:off x="115042" y="1239426"/>
            <a:ext cx="7756214" cy="263192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0" t="16747" r="39518" b="3788"/>
          <a:stretch/>
        </p:blipFill>
        <p:spPr>
          <a:xfrm>
            <a:off x="4610093" y="1927950"/>
            <a:ext cx="4324586" cy="478931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293167" y="5530469"/>
            <a:ext cx="352539" cy="176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8497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Zgłaszanie danych do OKE</a:t>
            </a:r>
            <a:endParaRPr lang="pl-PL" dirty="0"/>
          </a:p>
        </p:txBody>
      </p:sp>
      <p:pic>
        <p:nvPicPr>
          <p:cNvPr id="1027" name="Obraz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69" y="645236"/>
            <a:ext cx="1485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12" y="1329666"/>
            <a:ext cx="8572376" cy="5528334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5097" y="4704674"/>
            <a:ext cx="2771783" cy="2987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5097" y="6222736"/>
            <a:ext cx="197922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58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Zgłaszanie danych do OKE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3" y="812801"/>
            <a:ext cx="8872553" cy="5844261"/>
          </a:xfrm>
        </p:spPr>
      </p:pic>
      <p:pic>
        <p:nvPicPr>
          <p:cNvPr id="1027" name="Obraz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913" y="271917"/>
            <a:ext cx="1485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0057" y="5284519"/>
            <a:ext cx="2541320" cy="6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88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6" t="-206" r="1861" b="206"/>
          <a:stretch/>
        </p:blipFill>
        <p:spPr>
          <a:xfrm>
            <a:off x="463137" y="175121"/>
            <a:ext cx="8383980" cy="653045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5157" y="210746"/>
            <a:ext cx="1241253" cy="389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4623" y="4673632"/>
            <a:ext cx="1241253" cy="3898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2021" y="1031775"/>
            <a:ext cx="1241253" cy="3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74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288473" y="2736666"/>
            <a:ext cx="6858000" cy="1571096"/>
          </a:xfrm>
        </p:spPr>
        <p:txBody>
          <a:bodyPr>
            <a:normAutofit/>
          </a:bodyPr>
          <a:lstStyle/>
          <a:p>
            <a:r>
              <a:rPr lang="pl-PL" dirty="0" smtClean="0"/>
              <a:t>Organizacja egzaminu maturalnego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143000" y="4590858"/>
            <a:ext cx="6858000" cy="103293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Rok szkolny 2015/2016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8439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64"/>
          <a:stretch/>
        </p:blipFill>
        <p:spPr>
          <a:xfrm>
            <a:off x="729961" y="237506"/>
            <a:ext cx="7785389" cy="662049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224" y="1818309"/>
            <a:ext cx="1243692" cy="3901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0097" y="4552072"/>
            <a:ext cx="124369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62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Zakładka zamówione arkusze - OBIEG</a:t>
            </a:r>
            <a:endParaRPr lang="pl-PL" dirty="0"/>
          </a:p>
        </p:txBody>
      </p:sp>
      <p:graphicFrame>
        <p:nvGraphicFramePr>
          <p:cNvPr id="4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-166255" y="1558636"/>
          <a:ext cx="4862945" cy="40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5"/>
          <p:cNvGraphicFramePr>
            <a:graphicFrameLocks/>
          </p:cNvGraphicFramePr>
          <p:nvPr>
            <p:extLst/>
          </p:nvPr>
        </p:nvGraphicFramePr>
        <p:xfrm>
          <a:off x="3950277" y="1558636"/>
          <a:ext cx="5193723" cy="415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91"/>
          <a:stretch/>
        </p:blipFill>
        <p:spPr>
          <a:xfrm>
            <a:off x="510363" y="4872604"/>
            <a:ext cx="842392" cy="8389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634" y="2414549"/>
            <a:ext cx="930452" cy="93929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614" y="4164797"/>
            <a:ext cx="1132471" cy="7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3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Dokumentacja w systemie OBIEG</a:t>
            </a:r>
            <a:endParaRPr lang="pl-PL" dirty="0"/>
          </a:p>
        </p:txBody>
      </p:sp>
      <p:sp>
        <p:nvSpPr>
          <p:cNvPr id="5" name="Symbol zastępczy zawartości 4"/>
          <p:cNvSpPr txBox="1">
            <a:spLocks noGrp="1"/>
          </p:cNvSpPr>
          <p:nvPr>
            <p:ph idx="1"/>
          </p:nvPr>
        </p:nvSpPr>
        <p:spPr>
          <a:xfrm>
            <a:off x="403761" y="1392923"/>
            <a:ext cx="3788229" cy="5344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pPr marL="1371600" lvl="4" indent="0">
              <a:buNone/>
            </a:pPr>
            <a:r>
              <a:rPr lang="pl-PL" sz="3600" dirty="0" smtClean="0"/>
              <a:t> 1</a:t>
            </a:r>
            <a:endParaRPr lang="pl-PL" sz="3600" dirty="0"/>
          </a:p>
          <a:p>
            <a:pPr marL="0" indent="0">
              <a:buNone/>
            </a:pPr>
            <a:r>
              <a:rPr lang="pl-PL" sz="2800" dirty="0" smtClean="0"/>
              <a:t>              </a:t>
            </a:r>
            <a:r>
              <a:rPr lang="pl-PL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Lista</a:t>
            </a:r>
            <a:br>
              <a:rPr lang="pl-PL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obecności</a:t>
            </a:r>
          </a:p>
          <a:p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endParaRPr lang="pl-PL" sz="1600" dirty="0" smtClean="0"/>
          </a:p>
          <a:p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>
          <a:xfrm>
            <a:off x="5165766" y="1451585"/>
            <a:ext cx="3872100" cy="523168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76EAB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sz="3600" dirty="0" smtClean="0"/>
              <a:t>              2</a:t>
            </a:r>
          </a:p>
          <a:p>
            <a:pPr marL="0" indent="0">
              <a:buNone/>
            </a:pPr>
            <a:r>
              <a:rPr lang="pl-P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Protokół </a:t>
            </a:r>
            <a:br>
              <a:rPr lang="pl-PL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sprawdzania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3123209" y="338366"/>
            <a:ext cx="339634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5000" b="1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xmlns="" val="30484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1" t="6077" r="16074" b="8775"/>
          <a:stretch/>
        </p:blipFill>
        <p:spPr>
          <a:xfrm>
            <a:off x="33778" y="365126"/>
            <a:ext cx="9076443" cy="6237554"/>
          </a:xfrm>
        </p:spPr>
      </p:pic>
      <p:sp>
        <p:nvSpPr>
          <p:cNvPr id="5" name="pole tekstowe 4"/>
          <p:cNvSpPr txBox="1"/>
          <p:nvPr/>
        </p:nvSpPr>
        <p:spPr>
          <a:xfrm>
            <a:off x="353711" y="2847975"/>
            <a:ext cx="86333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pl-PL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Wstępny projekt</a:t>
            </a:r>
            <a:endParaRPr lang="pl-PL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395855" y="1887452"/>
            <a:ext cx="439387" cy="345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7721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34" t="48548" r="33478" b="14438"/>
          <a:stretch/>
        </p:blipFill>
        <p:spPr>
          <a:xfrm>
            <a:off x="1453735" y="1459933"/>
            <a:ext cx="6568162" cy="4544934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746" y="365125"/>
            <a:ext cx="2384656" cy="194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organizacji egzaminów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643" y="4401294"/>
            <a:ext cx="5320357" cy="232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34" y="1308461"/>
            <a:ext cx="2254827" cy="24239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53" y="4490871"/>
            <a:ext cx="2843987" cy="214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8383979" y="926275"/>
            <a:ext cx="463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?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4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aśnienie owalne 7"/>
          <p:cNvSpPr/>
          <p:nvPr/>
        </p:nvSpPr>
        <p:spPr>
          <a:xfrm>
            <a:off x="94936" y="721193"/>
            <a:ext cx="8704613" cy="5335224"/>
          </a:xfrm>
          <a:prstGeom prst="wedgeEllipseCallout">
            <a:avLst/>
          </a:prstGeom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Błędy zidentyfikowane w szkole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6910" y="1967216"/>
            <a:ext cx="7886700" cy="4351338"/>
          </a:xfrm>
        </p:spPr>
        <p:txBody>
          <a:bodyPr>
            <a:normAutofit/>
          </a:bodyPr>
          <a:lstStyle/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Błędy w zgłaszaniu danych do OKE</a:t>
            </a:r>
          </a:p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Źle spakowane prace </a:t>
            </a:r>
            <a:r>
              <a:rPr lang="pl-PL" i="1" dirty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 </a:t>
            </a:r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błędy w opisywaniu kopert</a:t>
            </a:r>
          </a:p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Niezaznaczenie odpowiednich informacji na pracach i kartach</a:t>
            </a:r>
          </a:p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Niedopilnowanie aby usunięto z sali pomoce dydaktyczne i aby zdający nie wnosili na salę niebieskich długopisów, korektorów</a:t>
            </a:r>
            <a:b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 urządzeń telekomunikacyjnych</a:t>
            </a:r>
          </a:p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Błędy w kodowaniu prac</a:t>
            </a:r>
            <a:endParaRPr lang="pl-PL" i="1" dirty="0" smtClean="0">
              <a:solidFill>
                <a:schemeClr val="bg1"/>
              </a:solidFill>
              <a:effectLst/>
            </a:endParaRPr>
          </a:p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Błędy w wypełnianiu dokumentacji </a:t>
            </a:r>
          </a:p>
          <a:p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Błędna </a:t>
            </a:r>
            <a:r>
              <a:rPr lang="pl-PL" i="1" dirty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liczba punktów wpisana z egzaminu </a:t>
            </a:r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ustnego</a:t>
            </a:r>
            <a:b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</a:t>
            </a:r>
            <a:r>
              <a:rPr lang="pl-PL" i="1" dirty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(np. </a:t>
            </a:r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zamiast liczby punktów wpisano nr </a:t>
            </a:r>
            <a:r>
              <a:rPr lang="pl-PL" i="1" dirty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zestawu</a:t>
            </a:r>
            <a:r>
              <a:rPr lang="pl-PL" i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)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752" y="365125"/>
            <a:ext cx="2195650" cy="179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8431481" y="721193"/>
            <a:ext cx="463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?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11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924" y="3117170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883" y="4572043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417" y="3227517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756" y="2510933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683" y="1234523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811" y="619563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26" y="1281097"/>
            <a:ext cx="3003137" cy="225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Listy kontrolne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452" y="2150360"/>
            <a:ext cx="2275744" cy="265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2" t="8909" r="51075" b="7990"/>
          <a:stretch/>
        </p:blipFill>
        <p:spPr>
          <a:xfrm rot="-1260000">
            <a:off x="736497" y="865244"/>
            <a:ext cx="4167742" cy="5223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print"/>
          <a:srcRect l="12535" t="9876" r="51465" b="7767"/>
          <a:stretch/>
        </p:blipFill>
        <p:spPr>
          <a:xfrm rot="-780000">
            <a:off x="2059470" y="732786"/>
            <a:ext cx="3751807" cy="4827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7" t="7373" r="51250" b="11010"/>
          <a:stretch/>
        </p:blipFill>
        <p:spPr>
          <a:xfrm rot="900000">
            <a:off x="3961497" y="933315"/>
            <a:ext cx="3722746" cy="4914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8" t="5555" r="50855" b="7576"/>
          <a:stretch/>
        </p:blipFill>
        <p:spPr>
          <a:xfrm rot="1560000">
            <a:off x="4863199" y="1162196"/>
            <a:ext cx="3661810" cy="5137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2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Kurs na platformie MOODLE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44" y="1446526"/>
            <a:ext cx="7693111" cy="4495416"/>
          </a:xfrm>
        </p:spPr>
      </p:pic>
      <p:sp>
        <p:nvSpPr>
          <p:cNvPr id="5" name="Strzałka w dół 4"/>
          <p:cNvSpPr/>
          <p:nvPr/>
        </p:nvSpPr>
        <p:spPr>
          <a:xfrm rot="20221792">
            <a:off x="550003" y="2677256"/>
            <a:ext cx="193556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926798" y="3694234"/>
            <a:ext cx="1106718" cy="0"/>
          </a:xfrm>
          <a:prstGeom prst="line">
            <a:avLst/>
          </a:prstGeom>
          <a:ln w="190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981" y="1188561"/>
            <a:ext cx="7169517" cy="501134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8" t="22815" r="909" b="4459"/>
          <a:stretch/>
        </p:blipFill>
        <p:spPr>
          <a:xfrm>
            <a:off x="833279" y="2927928"/>
            <a:ext cx="7980219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09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12" y="638354"/>
            <a:ext cx="8336299" cy="45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23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10" y="0"/>
            <a:ext cx="7651664" cy="261390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0149" y="2247034"/>
            <a:ext cx="4457040" cy="43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31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/>
              </a:rPr>
              <a:t>Organizacja egzaminu maturalnego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ffectLst/>
              </a:rPr>
              <a:t>Deklaracje i opłaty za egzamin maturalny</a:t>
            </a:r>
          </a:p>
          <a:p>
            <a:r>
              <a:rPr lang="pl-PL" dirty="0" smtClean="0">
                <a:effectLst/>
              </a:rPr>
              <a:t>Kompletowanie danych zdających</a:t>
            </a:r>
          </a:p>
          <a:p>
            <a:r>
              <a:rPr lang="pl-PL" dirty="0" smtClean="0">
                <a:effectLst/>
              </a:rPr>
              <a:t>Wskazanie sposobu i </a:t>
            </a:r>
            <a:r>
              <a:rPr lang="pl-PL" dirty="0">
                <a:effectLst/>
              </a:rPr>
              <a:t>warunków </a:t>
            </a:r>
            <a:r>
              <a:rPr lang="pl-PL" dirty="0" smtClean="0">
                <a:effectLst/>
              </a:rPr>
              <a:t>przeprowadzenia egzaminu</a:t>
            </a:r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dirty="0">
                <a:effectLst/>
              </a:rPr>
              <a:t>	</a:t>
            </a:r>
            <a:r>
              <a:rPr lang="pl-PL" dirty="0" smtClean="0">
                <a:effectLst/>
              </a:rPr>
              <a:t>- </a:t>
            </a:r>
            <a:r>
              <a:rPr lang="pl-PL" dirty="0">
                <a:effectLst/>
              </a:rPr>
              <a:t>komunikat w sprawie </a:t>
            </a:r>
            <a:r>
              <a:rPr lang="pl-PL" dirty="0" smtClean="0">
                <a:effectLst/>
              </a:rPr>
              <a:t>dostosowań</a:t>
            </a:r>
          </a:p>
          <a:p>
            <a:pPr marL="0" indent="0">
              <a:buNone/>
            </a:pPr>
            <a:r>
              <a:rPr lang="pl-PL" dirty="0" smtClean="0">
                <a:effectLst/>
              </a:rPr>
              <a:t>	- </a:t>
            </a:r>
            <a:r>
              <a:rPr lang="pl-PL" dirty="0">
                <a:effectLst/>
              </a:rPr>
              <a:t>załącznik 4 </a:t>
            </a:r>
            <a:r>
              <a:rPr lang="pl-PL" dirty="0" smtClean="0">
                <a:effectLst/>
              </a:rPr>
              <a:t>b</a:t>
            </a:r>
          </a:p>
          <a:p>
            <a:r>
              <a:rPr lang="pl-PL" dirty="0">
                <a:effectLst/>
              </a:rPr>
              <a:t>Przekazywanie danych zdających do </a:t>
            </a:r>
            <a:r>
              <a:rPr lang="pl-PL" dirty="0" smtClean="0">
                <a:effectLst/>
              </a:rPr>
              <a:t>OKE</a:t>
            </a:r>
          </a:p>
          <a:p>
            <a:r>
              <a:rPr lang="pl-PL" dirty="0">
                <a:effectLst/>
              </a:rPr>
              <a:t>P</a:t>
            </a:r>
            <a:r>
              <a:rPr lang="pl-PL" dirty="0" smtClean="0">
                <a:effectLst/>
              </a:rPr>
              <a:t>rzygotowania do egzaminów</a:t>
            </a:r>
            <a:endParaRPr lang="pl-PL" dirty="0">
              <a:effectLst/>
            </a:endParaRPr>
          </a:p>
          <a:p>
            <a:pPr marL="0" indent="0">
              <a:buNone/>
            </a:pPr>
            <a:endParaRPr lang="pl-PL" dirty="0" smtClean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0089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58353" cy="679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rostokąt zaokrąglony 3"/>
          <p:cNvSpPr/>
          <p:nvPr/>
        </p:nvSpPr>
        <p:spPr>
          <a:xfrm>
            <a:off x="0" y="2259106"/>
            <a:ext cx="6404162" cy="2057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1089212"/>
            <a:ext cx="6404162" cy="1075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003204" y="4400381"/>
            <a:ext cx="314079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Zbiory zadań </a:t>
            </a:r>
            <a:br>
              <a:rPr lang="pl-PL" dirty="0" smtClean="0"/>
            </a:br>
            <a:r>
              <a:rPr lang="pl-PL" dirty="0" smtClean="0"/>
              <a:t>egzaminacyjnych,</a:t>
            </a:r>
          </a:p>
          <a:p>
            <a:r>
              <a:rPr lang="pl-PL" dirty="0" smtClean="0"/>
              <a:t>wskazówki,</a:t>
            </a:r>
          </a:p>
          <a:p>
            <a:r>
              <a:rPr lang="pl-PL" dirty="0" smtClean="0"/>
              <a:t>przykładowe rozwiązania </a:t>
            </a:r>
            <a:br>
              <a:rPr lang="pl-PL" dirty="0" smtClean="0"/>
            </a:br>
            <a:r>
              <a:rPr lang="pl-PL" dirty="0" smtClean="0"/>
              <a:t>i wypracowania ze wskazaniem </a:t>
            </a:r>
            <a:br>
              <a:rPr lang="pl-PL" dirty="0" smtClean="0"/>
            </a:br>
            <a:r>
              <a:rPr lang="pl-PL" dirty="0" smtClean="0"/>
              <a:t>wiadomości i umiejętności </a:t>
            </a:r>
            <a:br>
              <a:rPr lang="pl-PL" dirty="0" smtClean="0"/>
            </a:br>
            <a:r>
              <a:rPr lang="pl-PL" dirty="0" smtClean="0"/>
              <a:t>z podstawy programowej</a:t>
            </a:r>
          </a:p>
          <a:p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5276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05" y="1071025"/>
            <a:ext cx="8781771" cy="564508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47244" y="280417"/>
            <a:ext cx="6105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Zbiory zadań w roku 2015/2016</a:t>
            </a:r>
          </a:p>
        </p:txBody>
      </p:sp>
    </p:spTree>
    <p:extLst>
      <p:ext uri="{BB962C8B-B14F-4D97-AF65-F5344CB8AC3E}">
        <p14:creationId xmlns:p14="http://schemas.microsoft.com/office/powerpoint/2010/main" xmlns="" val="215623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93" t="20464" r="46386" b="20071"/>
          <a:stretch/>
        </p:blipFill>
        <p:spPr>
          <a:xfrm>
            <a:off x="2247441" y="308471"/>
            <a:ext cx="4704203" cy="6189637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2038121" y="2754217"/>
            <a:ext cx="1619480" cy="165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2038121" y="4459995"/>
            <a:ext cx="1619480" cy="165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2038121" y="5587389"/>
            <a:ext cx="1619480" cy="165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25412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583" y="262091"/>
            <a:ext cx="7343184" cy="58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98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85" y="459588"/>
            <a:ext cx="7494972" cy="50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92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629" y="572930"/>
            <a:ext cx="8021364" cy="53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22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3432" y="1463567"/>
            <a:ext cx="7886700" cy="2235200"/>
          </a:xfrm>
        </p:spPr>
        <p:txBody>
          <a:bodyPr/>
          <a:lstStyle/>
          <a:p>
            <a:r>
              <a:rPr lang="pl-PL" dirty="0" smtClean="0"/>
              <a:t>Dziękujemy za uwagę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4138" y="4759966"/>
            <a:ext cx="8526353" cy="946772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Dr Maria Krystyna Szmigel – wicedyrektor OKE</a:t>
            </a:r>
          </a:p>
          <a:p>
            <a:pPr algn="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Małgorzata Kuźniak-Stankowska - kierownik WOA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54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082" y="2210044"/>
            <a:ext cx="6339118" cy="21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92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za egzamin</a:t>
            </a:r>
            <a:endParaRPr lang="pl-PL" dirty="0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1911155"/>
              </p:ext>
            </p:extLst>
          </p:nvPr>
        </p:nvGraphicFramePr>
        <p:xfrm>
          <a:off x="305047" y="793955"/>
          <a:ext cx="8637072" cy="539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712519" y="4762006"/>
            <a:ext cx="1270660" cy="13181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1d_S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519" y="2960263"/>
            <a:ext cx="1350878" cy="1314855"/>
          </a:xfrm>
          <a:prstGeom prst="rect">
            <a:avLst/>
          </a:prstGeom>
        </p:spPr>
      </p:pic>
      <p:sp>
        <p:nvSpPr>
          <p:cNvPr id="9" name="Objaśnienie w chmurce 8"/>
          <p:cNvSpPr/>
          <p:nvPr/>
        </p:nvSpPr>
        <p:spPr>
          <a:xfrm>
            <a:off x="6081311" y="4109292"/>
            <a:ext cx="2269475" cy="807611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Stara formuła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09274" y="2598018"/>
            <a:ext cx="213378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81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za egzamin</a:t>
            </a:r>
            <a:endParaRPr lang="pl-PL" dirty="0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/>
          </p:nvPr>
        </p:nvGraphicFramePr>
        <p:xfrm>
          <a:off x="305047" y="793955"/>
          <a:ext cx="8533905" cy="459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845132" y="1456922"/>
            <a:ext cx="4298868" cy="1389414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eaLnBrk="0" hangingPunct="0"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Również, jeśli minął okres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</a:rPr>
              <a:t>5 lat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 i zaczyna zdawanie od nowa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8" y="417081"/>
            <a:ext cx="7886700" cy="1325563"/>
          </a:xfrm>
        </p:spPr>
        <p:txBody>
          <a:bodyPr/>
          <a:lstStyle/>
          <a:p>
            <a:r>
              <a:rPr lang="pl-PL" dirty="0" smtClean="0"/>
              <a:t>Wnoszenie opłat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-1781299" y="417081"/>
          <a:ext cx="11792198" cy="644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aśnienie w chmurce 8"/>
          <p:cNvSpPr/>
          <p:nvPr/>
        </p:nvSpPr>
        <p:spPr>
          <a:xfrm>
            <a:off x="6922313" y="1391117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31 grudnia 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bjaśnienie w chmurce 9"/>
          <p:cNvSpPr/>
          <p:nvPr/>
        </p:nvSpPr>
        <p:spPr>
          <a:xfrm>
            <a:off x="6922313" y="2192880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od 1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stycznia</a:t>
            </a:r>
            <a:b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do 7 lutego</a:t>
            </a:r>
            <a:endParaRPr lang="pl-PL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aśnienie w chmurce 10"/>
          <p:cNvSpPr/>
          <p:nvPr/>
        </p:nvSpPr>
        <p:spPr>
          <a:xfrm>
            <a:off x="6922313" y="2970287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pl-PL" sz="1600" dirty="0">
                <a:solidFill>
                  <a:srgbClr val="FF0000"/>
                </a:solidFill>
              </a:rPr>
              <a:t>do 7 lutego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pl-PL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aśnienie w chmurce 11"/>
          <p:cNvSpPr/>
          <p:nvPr/>
        </p:nvSpPr>
        <p:spPr>
          <a:xfrm>
            <a:off x="6922313" y="3839709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16 lutego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64037" y="1291529"/>
            <a:ext cx="509787" cy="502619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Prostokąt zaokrąglony 12"/>
          <p:cNvSpPr/>
          <p:nvPr/>
        </p:nvSpPr>
        <p:spPr>
          <a:xfrm>
            <a:off x="1857482" y="3022405"/>
            <a:ext cx="509787" cy="502619"/>
          </a:xfrm>
          <a:prstGeom prst="roundRect">
            <a:avLst>
              <a:gd name="adj" fmla="val 166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Obraz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196" y="5795899"/>
            <a:ext cx="1923803" cy="1738757"/>
          </a:xfrm>
          <a:prstGeom prst="rect">
            <a:avLst/>
          </a:prstGeom>
        </p:spPr>
      </p:pic>
      <p:sp>
        <p:nvSpPr>
          <p:cNvPr id="15" name="Objaśnienie w chmurce 14"/>
          <p:cNvSpPr/>
          <p:nvPr/>
        </p:nvSpPr>
        <p:spPr>
          <a:xfrm>
            <a:off x="6922313" y="4777408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23 lutego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bjaśnienie w chmurce 2"/>
          <p:cNvSpPr/>
          <p:nvPr/>
        </p:nvSpPr>
        <p:spPr>
          <a:xfrm>
            <a:off x="6685808" y="40375"/>
            <a:ext cx="2425166" cy="1215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/>
              <a:t>Dyrektor OKE może zwolnić z opłaty osobę o niskim dochodzie, </a:t>
            </a:r>
            <a:r>
              <a:rPr lang="pl-PL" sz="1100" b="1" dirty="0" smtClean="0"/>
              <a:t>jeżeli </a:t>
            </a:r>
            <a:r>
              <a:rPr lang="pl-PL" sz="1100" b="1" dirty="0"/>
              <a:t>ten dochód nie jest większy niż 674 zł</a:t>
            </a:r>
          </a:p>
        </p:txBody>
      </p:sp>
    </p:spTree>
    <p:extLst>
      <p:ext uri="{BB962C8B-B14F-4D97-AF65-F5344CB8AC3E}">
        <p14:creationId xmlns:p14="http://schemas.microsoft.com/office/powerpoint/2010/main" xmlns="" val="172660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37220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							Przekazanie danych 							uczniów do OKE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9901" y="3142107"/>
            <a:ext cx="1481522" cy="45168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4572000" y="1813390"/>
          <a:ext cx="4804064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aśnienie w chmurce 5"/>
          <p:cNvSpPr/>
          <p:nvPr/>
        </p:nvSpPr>
        <p:spPr>
          <a:xfrm>
            <a:off x="4894435" y="5010865"/>
            <a:ext cx="3003823" cy="875866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15 lutego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8" cstate="print"/>
          <a:srcRect l="31732" t="6350" r="33267" b="8229"/>
          <a:stretch/>
        </p:blipFill>
        <p:spPr>
          <a:xfrm>
            <a:off x="142502" y="213755"/>
            <a:ext cx="4642757" cy="63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96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8" y="417081"/>
            <a:ext cx="7886700" cy="1325563"/>
          </a:xfrm>
        </p:spPr>
        <p:txBody>
          <a:bodyPr/>
          <a:lstStyle/>
          <a:p>
            <a:r>
              <a:rPr lang="pl-PL" dirty="0" smtClean="0"/>
              <a:t>Dostosowanie warunków egzaminu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-696191" y="1524287"/>
          <a:ext cx="8956963" cy="461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jaśnienie w chmurce 8"/>
          <p:cNvSpPr/>
          <p:nvPr/>
        </p:nvSpPr>
        <p:spPr>
          <a:xfrm>
            <a:off x="6816436" y="2483945"/>
            <a:ext cx="2327564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do 30 września</a:t>
            </a:r>
          </a:p>
        </p:txBody>
      </p:sp>
      <p:sp>
        <p:nvSpPr>
          <p:cNvPr id="10" name="Objaśnienie w chmurce 9"/>
          <p:cNvSpPr/>
          <p:nvPr/>
        </p:nvSpPr>
        <p:spPr>
          <a:xfrm>
            <a:off x="7035128" y="3412222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Załącznik 4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aśnienie w chmurce 10"/>
          <p:cNvSpPr/>
          <p:nvPr/>
        </p:nvSpPr>
        <p:spPr>
          <a:xfrm>
            <a:off x="7035128" y="4244277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pl-PL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do 10 lutego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/>
            <a:endParaRPr lang="pl-PL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aśnienie w chmurce 11"/>
          <p:cNvSpPr/>
          <p:nvPr/>
        </p:nvSpPr>
        <p:spPr>
          <a:xfrm>
            <a:off x="7035128" y="5072848"/>
            <a:ext cx="2108872" cy="641785"/>
          </a:xfrm>
          <a:prstGeom prst="cloudCallout">
            <a:avLst/>
          </a:prstGeom>
          <a:solidFill>
            <a:srgbClr val="D8E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15 lutego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4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8" t="14733" r="41558" b="4229"/>
          <a:stretch/>
        </p:blipFill>
        <p:spPr>
          <a:xfrm>
            <a:off x="4506759" y="246218"/>
            <a:ext cx="4637241" cy="64070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52" t="17041" r="46883" b="19005"/>
          <a:stretch/>
        </p:blipFill>
        <p:spPr>
          <a:xfrm>
            <a:off x="55481" y="246218"/>
            <a:ext cx="4464137" cy="640707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/>
            </a:endParaRPr>
          </a:p>
          <a:p>
            <a:pPr marL="0" indent="0">
              <a:buNone/>
            </a:pPr>
            <a:endParaRPr lang="pl-PL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3064464" y="5545777"/>
            <a:ext cx="1402773" cy="22542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519618" y="619761"/>
            <a:ext cx="1409051" cy="26646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6068720" y="567883"/>
            <a:ext cx="2493525" cy="26646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367749" y="834351"/>
            <a:ext cx="2603147" cy="5331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6352820" y="1744149"/>
            <a:ext cx="2633003" cy="46466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400034" y="2585458"/>
            <a:ext cx="2688485" cy="56274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173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473</Words>
  <Application>Microsoft Office PowerPoint</Application>
  <PresentationFormat>Pokaz na ekranie (4:3)</PresentationFormat>
  <Paragraphs>159</Paragraphs>
  <Slides>37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Slajd 1</vt:lpstr>
      <vt:lpstr>Organizacja egzaminu maturalnego</vt:lpstr>
      <vt:lpstr>Organizacja egzaminu maturalnego </vt:lpstr>
      <vt:lpstr>Opłaty za egzamin</vt:lpstr>
      <vt:lpstr>Opłaty za egzamin</vt:lpstr>
      <vt:lpstr>Wnoszenie opłat</vt:lpstr>
      <vt:lpstr>       Przekazanie danych        uczniów do OKE</vt:lpstr>
      <vt:lpstr>Dostosowanie warunków egzaminu</vt:lpstr>
      <vt:lpstr>Slajd 9</vt:lpstr>
      <vt:lpstr>Slajd 10</vt:lpstr>
      <vt:lpstr>Kompletowanie danych uczniów</vt:lpstr>
      <vt:lpstr>       Przekazanie danych        uczniów do OKE</vt:lpstr>
      <vt:lpstr>Przekazanie danych uczniów do OKE</vt:lpstr>
      <vt:lpstr>Przekazanie danych uczniów do OKE</vt:lpstr>
      <vt:lpstr>Przekazanie danych uczniów do OKE</vt:lpstr>
      <vt:lpstr>Przekazanie danych uczniów do OKE</vt:lpstr>
      <vt:lpstr>Zgłaszanie danych do OKE</vt:lpstr>
      <vt:lpstr>Zgłaszanie danych do OKE</vt:lpstr>
      <vt:lpstr>Slajd 19</vt:lpstr>
      <vt:lpstr>Slajd 20</vt:lpstr>
      <vt:lpstr>Zakładka zamówione arkusze - OBIEG</vt:lpstr>
      <vt:lpstr>Dokumentacja w systemie OBIEG</vt:lpstr>
      <vt:lpstr>Slajd 23</vt:lpstr>
      <vt:lpstr>Proces organizacji egzaminów</vt:lpstr>
      <vt:lpstr>Błędy zidentyfikowane w szkole </vt:lpstr>
      <vt:lpstr>Listy kontrolne</vt:lpstr>
      <vt:lpstr>Kurs na platformie MOODLE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Dziękujemy za uwagę </vt:lpstr>
      <vt:lpstr>Slajd 37</vt:lpstr>
    </vt:vector>
  </TitlesOfParts>
  <Company>Okręgowa Komisja Egzaminacyjna w Krakowie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maturalny 2015</dc:title>
  <dc:creator>Łukasz Bodziarczyk</dc:creator>
  <cp:lastModifiedBy>Dróbek Renata</cp:lastModifiedBy>
  <cp:revision>81</cp:revision>
  <dcterms:created xsi:type="dcterms:W3CDTF">2014-07-11T10:22:04Z</dcterms:created>
  <dcterms:modified xsi:type="dcterms:W3CDTF">2016-04-28T16:20:33Z</dcterms:modified>
</cp:coreProperties>
</file>