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11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6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przesunąć slajd</a:t>
            </a: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2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24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24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24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53D307-9583-45EE-8E0D-EB5F018A456D}" type="slidenum">
              <a:rPr lang="pl-PL" sz="1400" b="0" strike="noStrike" spc="-1">
                <a:latin typeface="Times New Roman"/>
              </a:rPr>
              <a:pPr algn="r"/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C171F60F-4683-4A59-B22D-28C63AB1304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2EAB6111-C89B-4190-BE41-8BD4C58EFA7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6E692DD-1EB2-48EA-8C22-1A1D59E98D9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103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458D5A9-434A-48FD-A137-FFAA1C6467B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104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20CE0AE-6B2B-4C6A-91C8-B22D974ABA5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0B81487-E90F-4480-812A-9D49CE08302D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039A637-D923-469A-9B9A-D71B228B4D8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A10EECC-E3D9-454D-BF29-8876C5B047DD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61B0B00-E6D0-4FA4-A60F-BCD3CF00DF68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233D4AE-26DB-42B7-A116-0D87E3B9D65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ACA7C70-C9D1-4C1C-AE25-7C7DD5958EC2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BF3024B-1B78-467D-8132-C162F2CAC5B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D1F19F1-8CD9-4CC3-84C0-0A4D280FB20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2958B64-8398-4641-98F5-4BBC4A06D98D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DF83958-6470-4C4D-829C-EE5F6787756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5E0CB0E-4CAC-452C-84E7-9B4B7BA0453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31E4D29-2690-4466-8B42-426C47293AEA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2578CE2-9AD5-4480-96D2-413CD667B7E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5FDBAA48-4555-42E8-9B87-CE3720BCB5D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4BE44AF4-EE46-421E-B7D4-6864CB7899DF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7DF5CDB-AAB1-4997-9BBF-0AAB881DF71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A7B7AD4-361A-43F2-8E2C-D519F55D1B7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BCBA0A7-39AD-4056-9CF9-1B67A00A3B32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D4E587A-B488-4486-B2A5-9E8FFF69FB78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A355768-669C-4AAC-A4B1-08DC65F784C2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21E9506-309F-4C5B-B2E5-7372F014BCF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02C51B0-121C-44FA-A6DE-A032F132324D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D938F78-BA6D-44D8-9100-FAC5EA3485B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7406477-4593-46E8-823D-09B5C5BE87F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C37E65C-02F5-44E1-944F-3990BD7748F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9E233BD-3C64-464B-A527-624ED2BFD32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9F6443F-61E9-465C-A98F-04167958206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AC36371-4E6D-4336-BC38-B5399866DC5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39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3817C67-9A8F-427B-A5DE-27B060837FB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CAC86142-2027-40AB-BB4F-5C8C3C73FFC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06B3A95-8EF8-4BF1-9ADE-8E9F8DDD5FD9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40EE992-E6E5-4EEF-AC82-0042CC425C9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CBE585F-6721-4EBF-955B-A8847C46CAF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45CCC936-C9F1-4A31-B902-ED6514E774B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28F9B6C-E448-4F48-AF94-A517A49D182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B5688AC-D1EF-4306-92FC-E8B9766036E2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CC477C0-471B-4A73-9891-62C7E4E5CF1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A094A39-F4BC-4F29-9CDC-7B950371360A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49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5E5AC5E-83D6-4F23-8603-ABE37C19579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5A6263EC-F09C-48A4-AF1A-9E1230403CC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577D44D-CC1F-4971-8287-86889531AA8F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E35EBC3-CE26-42DF-96EE-6BC47506017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3BF0CBD-208B-4662-979B-CCBF9E50168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92DE314-F2EC-4048-921B-9858FE6F0DC2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4CDEBCE5-C429-467C-A7C2-E1D66F724108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146B70F-DF75-4CBC-8DBE-C574B500AFD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BC6B33D-65C3-47D4-A8A3-3CE840BB9A11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C2BADAF-B0F1-4E33-A24A-4DEAB430C42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3DA1E69-DEE8-497A-BB66-E0FC024F67C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59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14CD352-4B20-4110-8AEF-C402B668C548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D5CECAA-F4C2-49A9-B278-342272DA625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BEA7A2E-5492-429F-9C96-A91E16B4E23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28B2F62-40FB-49BD-99D1-4BCAB03FF06F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F31A91C-0C47-422E-8470-7D6A1F4934A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68B67F9-2213-4ED3-8C0A-EE4CB64C42E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52529533-ECE4-4E0B-B130-CD07D13116E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0EE781D-6AE9-4E41-85F8-F6D3084C24A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5F520CC-175A-4B7C-A286-E68D2D1B7C2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93FD82E-857F-4831-85FE-D84658C68728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C1EC9666-4881-4C1B-AB48-389371A8B6B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69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1635EA5-EBFE-4F99-B14D-A9EF4B3448C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DCCCEC9-C5BA-4150-BDAF-AE89457F254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2F322286-2287-4896-8372-88D63AAFCAA4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7795551-4933-4A32-9496-B8F5F71C4D2A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559BA838-DBF2-4F48-AD25-562A3CFC7AF9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E091785-2F18-4680-B499-3C8D0BE4363F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22895C0-3A2A-4E17-8EB7-1EBF58C9355D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2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EA975F3-C0C6-49E3-B704-FB6B35EB49F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6BC5A86-5E0C-4405-AA02-D953A2E6385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75837B3-5ED8-4860-A2E8-766F51EC865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438F212-3D8D-4C2E-9CB0-3B9EABC1F45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79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CC24645-9C0D-4CEC-AADB-50E1BA7792F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BC0BEDE4-751B-4E33-9E43-A25DE5753D71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5E51389-3175-46B0-854A-940A889DEFAF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7A4716D-8A0F-4368-BE70-2275839AFA1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C5ED0B5-C70F-4B05-9B81-753F2D30EEFD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41D9DBE-74F0-487A-B83E-3D1C4574BDFB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79286E4-D6EF-4DFD-A8F0-A5CB711345F4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769749B-905A-4A8D-9756-FEB179D3FDCE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218D3CEC-FC19-4A78-BC5D-9E135AA26B7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4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00F77AD-232E-40E9-87E0-9C87F3EDD57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4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5A81412A-3732-47E9-9FAA-D1BBBF779177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89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5564E3B-0B5A-4390-B69B-944183E90E50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97C30CD-CFE2-4C3F-9CF0-C73045936E71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2534AD3-AEB5-4416-911D-3311CDEBEF2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E5199BA-695F-49D2-81CC-E1271CD99A13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C680655-73D1-43AD-B287-099775CFD814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7CDBD78-9CFB-4AFB-B5D9-2142DB40954A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94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6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65E52FB-AD95-4C68-9BE3-41666F10785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95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25FB762C-AFFB-4C88-834B-4B04E7AB6885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96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742899C-CD69-4242-A5B5-6EC68045F55F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97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880BEF7-98CF-4248-8E82-A83E0F7C702C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98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C29372F-4676-4E84-B791-933FF5F6D836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99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47A0B91-0C0E-4C57-99EE-DCAA8D05DFD1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100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B490747-48E9-4DD7-AA9B-D1C40AB57AC2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101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CustomShape 1"/>
          <p:cNvSpPr/>
          <p:nvPr/>
        </p:nvSpPr>
        <p:spPr>
          <a:xfrm>
            <a:off x="4281480" y="10155240"/>
            <a:ext cx="327384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25BCFD23-68AE-46FB-801D-BFE95E893344}" type="slidenum">
              <a:rPr lang="pl-PL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102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4751280"/>
            <a:ext cx="9141480" cy="2111760"/>
          </a:xfrm>
          <a:custGeom>
            <a:avLst/>
            <a:gdLst/>
            <a:ahLst/>
            <a:cxnLst/>
            <a:rect l="l" t="t" r="r" b="b"/>
            <a:pathLst>
              <a:path w="5761" h="1332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</a:path>
            </a:pathLst>
          </a:custGeom>
          <a:solidFill>
            <a:srgbClr val="FFFFFF">
              <a:alpha val="45000"/>
            </a:srgbClr>
          </a:solidFill>
          <a:ln w="9360">
            <a:noFill/>
          </a:ln>
          <a:effectLst>
            <a:outerShdw dist="44280" dir="16200000">
              <a:srgbClr val="000000">
                <a:alpha val="3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7315200" y="0"/>
            <a:ext cx="1826280" cy="6855480"/>
          </a:xfrm>
          <a:custGeom>
            <a:avLst/>
            <a:gdLst/>
            <a:ahLst/>
            <a:cxnLst/>
            <a:rect l="l" t="t" r="r" b="b"/>
            <a:pathLst>
              <a:path w="2083" h="433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</a:path>
            </a:pathLst>
          </a:custGeom>
          <a:solidFill>
            <a:srgbClr val="FFFFFF">
              <a:alpha val="40000"/>
            </a:srgbClr>
          </a:solidFill>
          <a:ln w="9360">
            <a:noFill/>
          </a:ln>
          <a:effectLst>
            <a:outerShdw dist="50760" dir="10800000">
              <a:srgbClr val="000000">
                <a:alpha val="4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4751280"/>
            <a:ext cx="9141480" cy="2111760"/>
          </a:xfrm>
          <a:custGeom>
            <a:avLst/>
            <a:gdLst/>
            <a:ahLst/>
            <a:cxnLst/>
            <a:rect l="l" t="t" r="r" b="b"/>
            <a:pathLst>
              <a:path w="5761" h="1332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</a:path>
            </a:pathLst>
          </a:custGeom>
          <a:solidFill>
            <a:srgbClr val="FFFFFF">
              <a:alpha val="45000"/>
            </a:srgbClr>
          </a:solidFill>
          <a:ln w="9360">
            <a:noFill/>
          </a:ln>
          <a:effectLst>
            <a:outerShdw dist="44280" dir="16200000">
              <a:srgbClr val="000000">
                <a:alpha val="3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6105600" y="0"/>
            <a:ext cx="3035880" cy="6855480"/>
          </a:xfrm>
          <a:custGeom>
            <a:avLst/>
            <a:gdLst/>
            <a:ahLst/>
            <a:cxnLst/>
            <a:rect l="l" t="t" r="r" b="b"/>
            <a:pathLst>
              <a:path w="1915" h="433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</a:path>
            </a:pathLst>
          </a:custGeom>
          <a:solidFill>
            <a:srgbClr val="FFFFFF">
              <a:alpha val="40000"/>
            </a:srgbClr>
          </a:solidFill>
          <a:ln w="9360">
            <a:noFill/>
          </a:ln>
          <a:effectLst>
            <a:outerShdw dist="50760" dir="10800000">
              <a:srgbClr val="000000">
                <a:alpha val="4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4751280"/>
            <a:ext cx="9141480" cy="2111760"/>
          </a:xfrm>
          <a:custGeom>
            <a:avLst/>
            <a:gdLst/>
            <a:ahLst/>
            <a:cxnLst/>
            <a:rect l="l" t="t" r="r" b="b"/>
            <a:pathLst>
              <a:path w="5761" h="1332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</a:path>
            </a:pathLst>
          </a:custGeom>
          <a:solidFill>
            <a:srgbClr val="FFFFFF">
              <a:alpha val="45000"/>
            </a:srgbClr>
          </a:solidFill>
          <a:ln w="9360">
            <a:noFill/>
          </a:ln>
          <a:effectLst>
            <a:outerShdw dist="44280" dir="16200000">
              <a:srgbClr val="000000">
                <a:alpha val="3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7315200" y="0"/>
            <a:ext cx="1826280" cy="6855480"/>
          </a:xfrm>
          <a:custGeom>
            <a:avLst/>
            <a:gdLst/>
            <a:ahLst/>
            <a:cxnLst/>
            <a:rect l="l" t="t" r="r" b="b"/>
            <a:pathLst>
              <a:path w="2083" h="433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</a:path>
            </a:pathLst>
          </a:custGeom>
          <a:solidFill>
            <a:srgbClr val="FFFFFF">
              <a:alpha val="40000"/>
            </a:srgbClr>
          </a:solidFill>
          <a:ln w="9360">
            <a:noFill/>
          </a:ln>
          <a:effectLst>
            <a:outerShdw dist="50760" dir="10800000">
              <a:srgbClr val="000000">
                <a:alpha val="4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4751280"/>
            <a:ext cx="9141480" cy="2111760"/>
          </a:xfrm>
          <a:custGeom>
            <a:avLst/>
            <a:gdLst/>
            <a:ahLst/>
            <a:cxnLst/>
            <a:rect l="l" t="t" r="r" b="b"/>
            <a:pathLst>
              <a:path w="5761" h="1332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</a:path>
            </a:pathLst>
          </a:custGeom>
          <a:solidFill>
            <a:srgbClr val="FFFFFF">
              <a:alpha val="45000"/>
            </a:srgbClr>
          </a:solidFill>
          <a:ln w="9360">
            <a:noFill/>
          </a:ln>
          <a:effectLst>
            <a:outerShdw dist="44280" dir="16200000">
              <a:srgbClr val="000000">
                <a:alpha val="3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7315200" y="0"/>
            <a:ext cx="1826280" cy="6855480"/>
          </a:xfrm>
          <a:custGeom>
            <a:avLst/>
            <a:gdLst/>
            <a:ahLst/>
            <a:cxnLst/>
            <a:rect l="l" t="t" r="r" b="b"/>
            <a:pathLst>
              <a:path w="2083" h="433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</a:path>
            </a:pathLst>
          </a:custGeom>
          <a:solidFill>
            <a:srgbClr val="FFFFFF">
              <a:alpha val="40000"/>
            </a:srgbClr>
          </a:solidFill>
          <a:ln w="9360">
            <a:noFill/>
          </a:ln>
          <a:effectLst>
            <a:outerShdw dist="50760" dir="10800000">
              <a:srgbClr val="000000">
                <a:alpha val="4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4751280"/>
            <a:ext cx="9141480" cy="2111760"/>
          </a:xfrm>
          <a:custGeom>
            <a:avLst/>
            <a:gdLst/>
            <a:ahLst/>
            <a:cxnLst/>
            <a:rect l="l" t="t" r="r" b="b"/>
            <a:pathLst>
              <a:path w="5761" h="1332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</a:path>
            </a:pathLst>
          </a:custGeom>
          <a:solidFill>
            <a:srgbClr val="FFFFFF">
              <a:alpha val="45000"/>
            </a:srgbClr>
          </a:solidFill>
          <a:ln w="9360">
            <a:noFill/>
          </a:ln>
          <a:effectLst>
            <a:outerShdw dist="44280" dir="16200000">
              <a:srgbClr val="000000">
                <a:alpha val="3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7315200" y="0"/>
            <a:ext cx="1826280" cy="6855480"/>
          </a:xfrm>
          <a:custGeom>
            <a:avLst/>
            <a:gdLst/>
            <a:ahLst/>
            <a:cxnLst/>
            <a:rect l="l" t="t" r="r" b="b"/>
            <a:pathLst>
              <a:path w="2083" h="433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</a:path>
            </a:pathLst>
          </a:custGeom>
          <a:solidFill>
            <a:srgbClr val="FFFFFF">
              <a:alpha val="40000"/>
            </a:srgbClr>
          </a:solidFill>
          <a:ln w="9360">
            <a:noFill/>
          </a:ln>
          <a:effectLst>
            <a:outerShdw dist="50760" dir="10800000">
              <a:srgbClr val="000000">
                <a:alpha val="4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4751280"/>
            <a:ext cx="9141480" cy="2111760"/>
          </a:xfrm>
          <a:custGeom>
            <a:avLst/>
            <a:gdLst/>
            <a:ahLst/>
            <a:cxnLst/>
            <a:rect l="l" t="t" r="r" b="b"/>
            <a:pathLst>
              <a:path w="5761" h="1332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</a:path>
            </a:pathLst>
          </a:custGeom>
          <a:solidFill>
            <a:srgbClr val="FFFFFF">
              <a:alpha val="45000"/>
            </a:srgbClr>
          </a:solidFill>
          <a:ln w="9360">
            <a:noFill/>
          </a:ln>
          <a:effectLst>
            <a:outerShdw dist="44280" dir="16200000">
              <a:srgbClr val="000000">
                <a:alpha val="3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7315200" y="0"/>
            <a:ext cx="1826280" cy="6855480"/>
          </a:xfrm>
          <a:custGeom>
            <a:avLst/>
            <a:gdLst/>
            <a:ahLst/>
            <a:cxnLst/>
            <a:rect l="l" t="t" r="r" b="b"/>
            <a:pathLst>
              <a:path w="2083" h="433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</a:path>
            </a:pathLst>
          </a:custGeom>
          <a:solidFill>
            <a:srgbClr val="FFFFFF">
              <a:alpha val="40000"/>
            </a:srgbClr>
          </a:solidFill>
          <a:ln w="9360">
            <a:noFill/>
          </a:ln>
          <a:effectLst>
            <a:outerShdw dist="50760" dir="10800000">
              <a:srgbClr val="000000">
                <a:alpha val="4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8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.png"/><Relationship Id="rId4" Type="http://schemas.openxmlformats.org/officeDocument/2006/relationships/image" Target="../media/image10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2920" cy="6846120"/>
          </a:xfrm>
          <a:prstGeom prst="rect">
            <a:avLst/>
          </a:prstGeom>
          <a:ln w="9360"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0" y="357120"/>
            <a:ext cx="9357120" cy="1739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l-PL" sz="5400" b="1" strike="noStrike" spc="-1" dirty="0">
                <a:solidFill>
                  <a:srgbClr val="5F9F5F"/>
                </a:solidFill>
                <a:latin typeface="Aharoni"/>
                <a:ea typeface="Microsoft YaHei"/>
              </a:rPr>
              <a:t>Zespół </a:t>
            </a:r>
            <a:r>
              <a:rPr lang="pl-PL" sz="5400" b="1" strike="noStrike" spc="-1" dirty="0" smtClean="0">
                <a:solidFill>
                  <a:srgbClr val="5F9F5F"/>
                </a:solidFill>
                <a:latin typeface="Aharoni"/>
                <a:ea typeface="Microsoft YaHei"/>
              </a:rPr>
              <a:t>Szkół </a:t>
            </a:r>
            <a:r>
              <a:rPr lang="pl-PL" sz="5400" b="1" spc="-1" dirty="0">
                <a:solidFill>
                  <a:srgbClr val="5F9F5F"/>
                </a:solidFill>
                <a:latin typeface="Aharoni"/>
                <a:ea typeface="Microsoft YaHei"/>
              </a:rPr>
              <a:t>Z</a:t>
            </a:r>
            <a:r>
              <a:rPr lang="pl-PL" sz="5400" b="1" strike="noStrike" spc="-1" dirty="0" smtClean="0">
                <a:solidFill>
                  <a:srgbClr val="5F9F5F"/>
                </a:solidFill>
                <a:latin typeface="Aharoni"/>
                <a:ea typeface="Microsoft YaHei"/>
              </a:rPr>
              <a:t>awodowych </a:t>
            </a:r>
            <a:r>
              <a:rPr lang="pl-PL" sz="5400" b="1" strike="noStrike" spc="-1" dirty="0">
                <a:solidFill>
                  <a:srgbClr val="5F9F5F"/>
                </a:solidFill>
                <a:latin typeface="Aharoni"/>
                <a:ea typeface="Microsoft YaHei"/>
              </a:rPr>
              <a:t>Nr 1 w Rykach</a:t>
            </a:r>
            <a:endParaRPr lang="pl-PL" sz="5400" b="0" strike="noStrike" spc="-1" dirty="0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0" y="5504040"/>
            <a:ext cx="9714600" cy="1342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800" b="1" strike="noStrike" spc="-1">
                <a:solidFill>
                  <a:srgbClr val="5F9F5F"/>
                </a:solidFill>
                <a:latin typeface="Arial"/>
                <a:ea typeface="DejaVu Sans"/>
              </a:rPr>
              <a:t>www.mechanikryki.pl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7" name="Picture 2"/>
          <p:cNvPicPr/>
          <p:nvPr/>
        </p:nvPicPr>
        <p:blipFill>
          <a:blip r:embed="rId3" cstate="print"/>
          <a:stretch/>
        </p:blipFill>
        <p:spPr>
          <a:xfrm>
            <a:off x="-71640" y="0"/>
            <a:ext cx="9214560" cy="6856920"/>
          </a:xfrm>
          <a:prstGeom prst="rect">
            <a:avLst/>
          </a:prstGeom>
          <a:ln w="9360">
            <a:noFill/>
          </a:ln>
        </p:spPr>
      </p:pic>
      <p:pic>
        <p:nvPicPr>
          <p:cNvPr id="268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3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5578920" cy="3723120"/>
          </a:xfrm>
          <a:prstGeom prst="rect">
            <a:avLst/>
          </a:prstGeom>
          <a:ln w="9360">
            <a:noFill/>
          </a:ln>
        </p:spPr>
      </p:pic>
      <p:pic>
        <p:nvPicPr>
          <p:cNvPr id="564" name="Picture 4"/>
          <p:cNvPicPr/>
          <p:nvPr/>
        </p:nvPicPr>
        <p:blipFill>
          <a:blip r:embed="rId4" cstate="print"/>
          <a:stretch/>
        </p:blipFill>
        <p:spPr>
          <a:xfrm>
            <a:off x="3203640" y="2733840"/>
            <a:ext cx="5939280" cy="3964320"/>
          </a:xfrm>
          <a:prstGeom prst="rect">
            <a:avLst/>
          </a:prstGeom>
          <a:ln w="9360">
            <a:noFill/>
          </a:ln>
        </p:spPr>
      </p:pic>
      <p:pic>
        <p:nvPicPr>
          <p:cNvPr id="565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900000" y="2637000"/>
            <a:ext cx="7468200" cy="345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WYBIERZ   DOBRZE  </a:t>
            </a:r>
            <a:endParaRPr lang="pl-PL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ZAPRASZAMY WAS </a:t>
            </a:r>
            <a:endParaRPr lang="pl-PL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DO </a:t>
            </a:r>
            <a:r>
              <a:rPr lang="pl-PL" sz="440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MECHANIKA</a:t>
            </a: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 !!!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567" name="CustomShape 2"/>
          <p:cNvSpPr/>
          <p:nvPr/>
        </p:nvSpPr>
        <p:spPr>
          <a:xfrm>
            <a:off x="468360" y="1339920"/>
            <a:ext cx="814104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NIECH NIE ZWIEDZIE CIĘ PANIKA - </a:t>
            </a:r>
            <a:endParaRPr lang="pl-PL" sz="4000" b="0" strike="noStrike" spc="-1">
              <a:latin typeface="Arial"/>
            </a:endParaRPr>
          </a:p>
        </p:txBody>
      </p:sp>
      <p:pic>
        <p:nvPicPr>
          <p:cNvPr id="568" name="Picture 3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CustomShape 2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1" name="Picture 3"/>
          <p:cNvPicPr/>
          <p:nvPr/>
        </p:nvPicPr>
        <p:blipFill>
          <a:blip r:embed="rId3" cstate="print"/>
          <a:stretch/>
        </p:blipFill>
        <p:spPr>
          <a:xfrm>
            <a:off x="0" y="522360"/>
            <a:ext cx="8485560" cy="6334560"/>
          </a:xfrm>
          <a:prstGeom prst="rect">
            <a:avLst/>
          </a:prstGeom>
          <a:ln w="9360">
            <a:noFill/>
          </a:ln>
        </p:spPr>
      </p:pic>
      <p:pic>
        <p:nvPicPr>
          <p:cNvPr id="572" name="Picture 3"/>
          <p:cNvPicPr/>
          <p:nvPr/>
        </p:nvPicPr>
        <p:blipFill>
          <a:blip r:embed="rId4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2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5" name="Picture 3"/>
          <p:cNvPicPr/>
          <p:nvPr/>
        </p:nvPicPr>
        <p:blipFill>
          <a:blip r:embed="rId3" cstate="print"/>
          <a:stretch/>
        </p:blipFill>
        <p:spPr>
          <a:xfrm>
            <a:off x="0" y="785880"/>
            <a:ext cx="8244360" cy="6071040"/>
          </a:xfrm>
          <a:prstGeom prst="rect">
            <a:avLst/>
          </a:prstGeom>
          <a:ln w="9360">
            <a:noFill/>
          </a:ln>
        </p:spPr>
      </p:pic>
      <p:pic>
        <p:nvPicPr>
          <p:cNvPr id="576" name="Picture 3"/>
          <p:cNvPicPr/>
          <p:nvPr/>
        </p:nvPicPr>
        <p:blipFill>
          <a:blip r:embed="rId4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714240" y="21420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  CZEKAMY  NA  CIEBIE  !!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578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579" name="Picture 3"/>
          <p:cNvPicPr/>
          <p:nvPr/>
        </p:nvPicPr>
        <p:blipFill>
          <a:blip r:embed="rId4" cstate="print"/>
          <a:stretch/>
        </p:blipFill>
        <p:spPr>
          <a:xfrm>
            <a:off x="395280" y="1197000"/>
            <a:ext cx="8026920" cy="53503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0" name="Picture 2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pic>
        <p:nvPicPr>
          <p:cNvPr id="27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2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4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36800" cy="6856920"/>
          </a:xfrm>
          <a:prstGeom prst="rect">
            <a:avLst/>
          </a:prstGeom>
          <a:ln w="9360">
            <a:noFill/>
          </a:ln>
        </p:spPr>
      </p:pic>
      <p:pic>
        <p:nvPicPr>
          <p:cNvPr id="275" name="Picture 3"/>
          <p:cNvPicPr/>
          <p:nvPr/>
        </p:nvPicPr>
        <p:blipFill>
          <a:blip r:embed="rId4" cstate="print"/>
          <a:stretch/>
        </p:blipFill>
        <p:spPr>
          <a:xfrm>
            <a:off x="8249400" y="59760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2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pic>
        <p:nvPicPr>
          <p:cNvPr id="279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"/>
          <p:cNvPicPr/>
          <p:nvPr/>
        </p:nvPicPr>
        <p:blipFill>
          <a:blip r:embed="rId3" cstate="print"/>
          <a:stretch/>
        </p:blipFill>
        <p:spPr>
          <a:xfrm>
            <a:off x="0" y="0"/>
            <a:ext cx="9168840" cy="6857640"/>
          </a:xfrm>
          <a:prstGeom prst="rect">
            <a:avLst/>
          </a:prstGeom>
          <a:ln w="9360">
            <a:noFill/>
          </a:ln>
        </p:spPr>
      </p:pic>
      <p:pic>
        <p:nvPicPr>
          <p:cNvPr id="281" name="Picture 3"/>
          <p:cNvPicPr/>
          <p:nvPr/>
        </p:nvPicPr>
        <p:blipFill>
          <a:blip r:embed="rId4" cstate="print"/>
          <a:stretch/>
        </p:blipFill>
        <p:spPr>
          <a:xfrm>
            <a:off x="72000" y="2880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/>
          <p:cNvPicPr/>
          <p:nvPr/>
        </p:nvPicPr>
        <p:blipFill>
          <a:blip r:embed="rId3" cstate="print"/>
          <a:stretch/>
        </p:blipFill>
        <p:spPr>
          <a:xfrm>
            <a:off x="0" y="0"/>
            <a:ext cx="4285080" cy="6856920"/>
          </a:xfrm>
          <a:prstGeom prst="rect">
            <a:avLst/>
          </a:prstGeom>
          <a:ln w="9360">
            <a:noFill/>
          </a:ln>
        </p:spPr>
      </p:pic>
      <p:pic>
        <p:nvPicPr>
          <p:cNvPr id="283" name="Picture 2"/>
          <p:cNvPicPr/>
          <p:nvPr/>
        </p:nvPicPr>
        <p:blipFill>
          <a:blip r:embed="rId4" cstate="print"/>
          <a:stretch/>
        </p:blipFill>
        <p:spPr>
          <a:xfrm>
            <a:off x="4286160" y="0"/>
            <a:ext cx="4856760" cy="6976080"/>
          </a:xfrm>
          <a:prstGeom prst="rect">
            <a:avLst/>
          </a:prstGeom>
          <a:ln w="9360">
            <a:noFill/>
          </a:ln>
        </p:spPr>
      </p:pic>
      <p:pic>
        <p:nvPicPr>
          <p:cNvPr id="284" name="Picture 3"/>
          <p:cNvPicPr/>
          <p:nvPr/>
        </p:nvPicPr>
        <p:blipFill>
          <a:blip r:embed="rId5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"/>
          <p:cNvPicPr/>
          <p:nvPr/>
        </p:nvPicPr>
        <p:blipFill>
          <a:blip r:embed="rId3" cstate="print"/>
          <a:stretch/>
        </p:blipFill>
        <p:spPr>
          <a:xfrm>
            <a:off x="785880" y="1714680"/>
            <a:ext cx="7428600" cy="4902840"/>
          </a:xfrm>
          <a:prstGeom prst="rect">
            <a:avLst/>
          </a:prstGeom>
          <a:ln w="9360"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0" y="1000080"/>
            <a:ext cx="8998560" cy="57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Mistrzostwa fryzjerstwa damskiego, Lublin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287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500040" y="1857240"/>
            <a:ext cx="7998480" cy="310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2. Kształcimy się, ale także rozwijamy nasze pasje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289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285840" y="0"/>
            <a:ext cx="8228520" cy="135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KONKURS NA MŁODZIEŻOWE INNOWACJE DOTYCZĄCE ROLNICTWA 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I ROZWOJU OBSZARÓW WIEJSKICH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291" name="Picture 2"/>
          <p:cNvPicPr/>
          <p:nvPr/>
        </p:nvPicPr>
        <p:blipFill>
          <a:blip r:embed="rId3" cstate="print"/>
          <a:stretch/>
        </p:blipFill>
        <p:spPr>
          <a:xfrm>
            <a:off x="488880" y="1571760"/>
            <a:ext cx="8222760" cy="5213160"/>
          </a:xfrm>
          <a:prstGeom prst="rect">
            <a:avLst/>
          </a:prstGeom>
          <a:ln w="9360">
            <a:noFill/>
          </a:ln>
        </p:spPr>
      </p:pic>
      <p:pic>
        <p:nvPicPr>
          <p:cNvPr id="292" name="Picture 3"/>
          <p:cNvPicPr/>
          <p:nvPr/>
        </p:nvPicPr>
        <p:blipFill>
          <a:blip r:embed="rId4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785880" y="285840"/>
            <a:ext cx="746496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Konkurs motoryzacyjny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294" name="Picture 2"/>
          <p:cNvPicPr/>
          <p:nvPr/>
        </p:nvPicPr>
        <p:blipFill>
          <a:blip r:embed="rId3" cstate="print"/>
          <a:stretch/>
        </p:blipFill>
        <p:spPr>
          <a:xfrm>
            <a:off x="642960" y="1455840"/>
            <a:ext cx="7783920" cy="5120280"/>
          </a:xfrm>
          <a:prstGeom prst="rect">
            <a:avLst/>
          </a:prstGeom>
          <a:ln w="9360">
            <a:noFill/>
          </a:ln>
        </p:spPr>
      </p:pic>
      <p:pic>
        <p:nvPicPr>
          <p:cNvPr id="295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571680" y="4786200"/>
            <a:ext cx="7855560" cy="1429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10 powodów dla których warto wybrać naszą szkołę</a:t>
            </a:r>
            <a:r>
              <a:rPr lang="pl-PL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: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252" name="Picture 2"/>
          <p:cNvPicPr/>
          <p:nvPr/>
        </p:nvPicPr>
        <p:blipFill>
          <a:blip r:embed="rId3" cstate="print"/>
          <a:stretch/>
        </p:blipFill>
        <p:spPr>
          <a:xfrm>
            <a:off x="1643040" y="285840"/>
            <a:ext cx="5712480" cy="4283640"/>
          </a:xfrm>
          <a:prstGeom prst="rect">
            <a:avLst/>
          </a:prstGeom>
          <a:ln w="25560">
            <a:solidFill>
              <a:srgbClr val="1F497D"/>
            </a:solidFill>
            <a:round/>
          </a:ln>
        </p:spPr>
      </p:pic>
      <p:pic>
        <p:nvPicPr>
          <p:cNvPr id="253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642960" y="285840"/>
            <a:ext cx="763632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Międzynarodowy certyfikat CISCO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297" name="Picture 2"/>
          <p:cNvPicPr/>
          <p:nvPr/>
        </p:nvPicPr>
        <p:blipFill>
          <a:blip r:embed="rId3" cstate="print"/>
          <a:stretch/>
        </p:blipFill>
        <p:spPr>
          <a:xfrm>
            <a:off x="395280" y="1628640"/>
            <a:ext cx="5010480" cy="3758040"/>
          </a:xfrm>
          <a:prstGeom prst="rect">
            <a:avLst/>
          </a:prstGeom>
          <a:ln w="9360">
            <a:noFill/>
          </a:ln>
        </p:spPr>
      </p:pic>
      <p:pic>
        <p:nvPicPr>
          <p:cNvPr id="298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sp>
        <p:nvSpPr>
          <p:cNvPr id="299" name="CustomShape 2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3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4"/>
          <p:cNvSpPr/>
          <p:nvPr/>
        </p:nvSpPr>
        <p:spPr>
          <a:xfrm>
            <a:off x="5651640" y="1628640"/>
            <a:ext cx="316764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Przygotowujemy uczniów do uzyskania Certificate of Course Completion – IT Essentials: PC Hardware and Software Cisco Networking Academy oraz CCNN semestry 1-4( jako jedyni w powiecie ryckim).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428760" y="1643040"/>
            <a:ext cx="799848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3. Zdobywamy dodatkowe kwalifikacje dzięki kursom 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303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"/>
          <p:cNvPicPr/>
          <p:nvPr/>
        </p:nvPicPr>
        <p:blipFill>
          <a:blip r:embed="rId3" cstate="print"/>
          <a:stretch/>
        </p:blipFill>
        <p:spPr>
          <a:xfrm>
            <a:off x="-139680" y="-6480"/>
            <a:ext cx="9424080" cy="6869520"/>
          </a:xfrm>
          <a:prstGeom prst="rect">
            <a:avLst/>
          </a:prstGeom>
          <a:ln w="9360">
            <a:noFill/>
          </a:ln>
        </p:spPr>
      </p:pic>
      <p:pic>
        <p:nvPicPr>
          <p:cNvPr id="305" name="Picture 3"/>
          <p:cNvPicPr/>
          <p:nvPr/>
        </p:nvPicPr>
        <p:blipFill>
          <a:blip r:embed="rId4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7" name="Picture 2"/>
          <p:cNvPicPr/>
          <p:nvPr/>
        </p:nvPicPr>
        <p:blipFill>
          <a:blip r:embed="rId3" cstate="print"/>
          <a:stretch/>
        </p:blipFill>
        <p:spPr>
          <a:xfrm>
            <a:off x="0" y="714240"/>
            <a:ext cx="8208000" cy="5470920"/>
          </a:xfrm>
          <a:prstGeom prst="rect">
            <a:avLst/>
          </a:prstGeom>
          <a:ln w="9360">
            <a:noFill/>
          </a:ln>
        </p:spPr>
      </p:pic>
      <p:pic>
        <p:nvPicPr>
          <p:cNvPr id="308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428760" y="1643040"/>
            <a:ext cx="8228520" cy="358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5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Oferujemy zajęcia praktyczne w firmie „ARGA”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Uczniowie mają możliwość udziału w szkoleniach: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- Firma LUK – „Dwumasowe koło zamachowe”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- Castrol – „Oleje i płyny samochodowe”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- „ Świece i układy zapłonowe” 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- „Chemia samochodowa. Toksykalia w motoryzacji”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642960" y="285840"/>
            <a:ext cx="763632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Szkolenia branżowe 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311" name="Picture 3"/>
          <p:cNvPicPr/>
          <p:nvPr/>
        </p:nvPicPr>
        <p:blipFill>
          <a:blip r:embed="rId3" cstate="print"/>
          <a:stretch/>
        </p:blipFill>
        <p:spPr>
          <a:xfrm>
            <a:off x="0" y="4911840"/>
            <a:ext cx="2961360" cy="1945080"/>
          </a:xfrm>
          <a:prstGeom prst="rect">
            <a:avLst/>
          </a:prstGeom>
          <a:ln w="9360">
            <a:noFill/>
          </a:ln>
        </p:spPr>
      </p:pic>
      <p:pic>
        <p:nvPicPr>
          <p:cNvPr id="312" name="Picture 4"/>
          <p:cNvPicPr/>
          <p:nvPr/>
        </p:nvPicPr>
        <p:blipFill>
          <a:blip r:embed="rId4" cstate="print"/>
          <a:stretch/>
        </p:blipFill>
        <p:spPr>
          <a:xfrm>
            <a:off x="2987640" y="5129280"/>
            <a:ext cx="3072240" cy="1727640"/>
          </a:xfrm>
          <a:prstGeom prst="rect">
            <a:avLst/>
          </a:prstGeom>
          <a:ln w="9360">
            <a:noFill/>
          </a:ln>
        </p:spPr>
      </p:pic>
      <p:pic>
        <p:nvPicPr>
          <p:cNvPr id="313" name="Picture 5"/>
          <p:cNvPicPr/>
          <p:nvPr/>
        </p:nvPicPr>
        <p:blipFill>
          <a:blip r:embed="rId5" cstate="print"/>
          <a:stretch/>
        </p:blipFill>
        <p:spPr>
          <a:xfrm>
            <a:off x="6084720" y="5064120"/>
            <a:ext cx="2373840" cy="1792800"/>
          </a:xfrm>
          <a:prstGeom prst="rect">
            <a:avLst/>
          </a:prstGeom>
          <a:ln w="9360">
            <a:noFill/>
          </a:ln>
        </p:spPr>
      </p:pic>
      <p:pic>
        <p:nvPicPr>
          <p:cNvPr id="314" name="Picture 3"/>
          <p:cNvPicPr/>
          <p:nvPr/>
        </p:nvPicPr>
        <p:blipFill>
          <a:blip r:embed="rId6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79280" y="1052640"/>
            <a:ext cx="8784000" cy="5615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50000"/>
              </a:lnSpc>
            </a:pPr>
            <a:r>
              <a:rPr lang="pl-PL" sz="3600" b="1" strike="noStrike" spc="-1">
                <a:solidFill>
                  <a:srgbClr val="008000"/>
                </a:solidFill>
                <a:latin typeface="Arial"/>
                <a:ea typeface="Microsoft YaHei"/>
              </a:rPr>
              <a:t>UMCS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600" b="1" strike="noStrike" spc="-1">
                <a:solidFill>
                  <a:srgbClr val="008000"/>
                </a:solidFill>
                <a:latin typeface="Arial"/>
                <a:ea typeface="Microsoft YaHei"/>
              </a:rPr>
              <a:t>POLITECHNIKA LUBELSKA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600" b="1" strike="noStrike" spc="-1">
                <a:solidFill>
                  <a:srgbClr val="008000"/>
                </a:solidFill>
                <a:latin typeface="Arial"/>
                <a:ea typeface="Microsoft YaHei"/>
              </a:rPr>
              <a:t>POLITECHNIKA WARSZAWSKA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600" b="1" strike="noStrike" spc="-1">
                <a:solidFill>
                  <a:srgbClr val="008000"/>
                </a:solidFill>
                <a:latin typeface="Arial"/>
                <a:ea typeface="Microsoft YaHei"/>
              </a:rPr>
              <a:t>WAT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600" b="1" strike="noStrike" spc="-1">
                <a:solidFill>
                  <a:srgbClr val="008000"/>
                </a:solidFill>
                <a:latin typeface="Arial"/>
                <a:ea typeface="Microsoft YaHei"/>
              </a:rPr>
              <a:t>WSEiI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3600" b="1" strike="noStrike" spc="-1">
                <a:solidFill>
                  <a:srgbClr val="008000"/>
                </a:solidFill>
                <a:latin typeface="Arial"/>
                <a:ea typeface="Microsoft YaHei"/>
              </a:rPr>
              <a:t>UNIWERSYTET PRZYRODNICZY W LUBLINIE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0" y="0"/>
            <a:ext cx="8892000" cy="776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Microsoft YaHei"/>
              </a:rPr>
              <a:t>Współpraca z uczelniami </a:t>
            </a:r>
            <a:r>
              <a:rPr lang="pl-PL" sz="4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: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317" name="Picture 3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"/>
          <p:cNvPicPr/>
          <p:nvPr/>
        </p:nvPicPr>
        <p:blipFill>
          <a:blip r:embed="rId3" cstate="print"/>
          <a:stretch/>
        </p:blipFill>
        <p:spPr>
          <a:xfrm>
            <a:off x="0" y="357120"/>
            <a:ext cx="8669880" cy="6544080"/>
          </a:xfrm>
          <a:prstGeom prst="rect">
            <a:avLst/>
          </a:prstGeom>
          <a:ln w="9360">
            <a:noFill/>
          </a:ln>
        </p:spPr>
      </p:pic>
      <p:pic>
        <p:nvPicPr>
          <p:cNvPr id="319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288000" y="2386080"/>
            <a:ext cx="822708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Projekty unijne</a:t>
            </a:r>
            <a:endParaRPr lang="pl-PL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	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 Kurs stosowania środków ochrony roślin sprzętem naziemnym, </a:t>
            </a:r>
            <a:endParaRPr lang="pl-PL" sz="3200" b="0" strike="noStrike" spc="-1">
              <a:latin typeface="Arial"/>
            </a:endParaRPr>
          </a:p>
          <a:p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Kurs spawania metodą MIG+MAG+TIG, </a:t>
            </a:r>
            <a:endParaRPr lang="pl-PL" sz="3200" b="0" strike="noStrike" spc="-1">
              <a:latin typeface="Arial"/>
            </a:endParaRPr>
          </a:p>
          <a:p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Kurs operatorów wózków widłowych z napędem spalinowym i elektrycznym, </a:t>
            </a:r>
            <a:endParaRPr lang="pl-PL" sz="3200" b="0" strike="noStrike" spc="-1">
              <a:latin typeface="Arial"/>
            </a:endParaRPr>
          </a:p>
          <a:p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Kurs operatorów koparko-ładowarki, </a:t>
            </a:r>
            <a:endParaRPr lang="pl-PL" sz="3200" b="0" strike="noStrike" spc="-1">
              <a:latin typeface="Arial"/>
            </a:endParaRPr>
          </a:p>
          <a:p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Kurs programowania urządzeń sterowanych numerycznie CNC, </a:t>
            </a:r>
            <a:endParaRPr lang="pl-PL" sz="3200" b="0" strike="noStrike" spc="-1">
              <a:latin typeface="Arial"/>
            </a:endParaRPr>
          </a:p>
          <a:p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Kurs kierowców w zakresie kat.C z kwalifikacją wstępną, </a:t>
            </a:r>
            <a:endParaRPr lang="pl-PL" sz="3200" b="0" strike="noStrike" spc="-1">
              <a:latin typeface="Arial"/>
            </a:endParaRPr>
          </a:p>
          <a:p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Szkolenie - Pracownik usług kosmetycznyc</a:t>
            </a:r>
            <a:r>
              <a:rPr lang="pl-PL" sz="1050" b="0" strike="noStrike" spc="-1">
                <a:solidFill>
                  <a:srgbClr val="FFFFFF"/>
                </a:solidFill>
                <a:latin typeface="Arial"/>
                <a:ea typeface="Microsoft YaHei"/>
              </a:rPr>
              <a:t>h.</a:t>
            </a:r>
            <a:endParaRPr lang="pl-PL" sz="1050" b="0" strike="noStrike" spc="-1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457200" y="1604880"/>
            <a:ext cx="8227080" cy="3974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457200" y="1314360"/>
            <a:ext cx="8229240" cy="455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Programowanie witryn internetowych</a:t>
            </a: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Podstawy techniki światłowodowej</a:t>
            </a: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Inżynieria projektowania komputerowego 2D i 3D</a:t>
            </a: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Programowanie i obsługiwanie procesu druku 3D</a:t>
            </a: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Animacje 3D</a:t>
            </a: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Szkolenie </a:t>
            </a:r>
            <a:r>
              <a:rPr lang="pl-PL" sz="3200" b="0" strike="noStrike" spc="-1" dirty="0" err="1">
                <a:solidFill>
                  <a:schemeClr val="bg1"/>
                </a:solidFill>
                <a:latin typeface="Arial"/>
              </a:rPr>
              <a:t>on-line</a:t>
            </a:r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 Access + SQL</a:t>
            </a: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Język angielski dla projektantów stron </a:t>
            </a:r>
            <a:r>
              <a:rPr lang="pl-PL" sz="3200" b="0" strike="noStrike" spc="-1" dirty="0" err="1">
                <a:solidFill>
                  <a:schemeClr val="bg1"/>
                </a:solidFill>
                <a:latin typeface="Arial"/>
              </a:rPr>
              <a:t>www</a:t>
            </a:r>
            <a:endParaRPr lang="pl-PL" sz="3200" b="0" strike="noStrike" spc="-1" dirty="0">
              <a:solidFill>
                <a:schemeClr val="bg1"/>
              </a:solidFill>
              <a:latin typeface="Arial"/>
            </a:endParaRPr>
          </a:p>
          <a:p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Naprawa wtryskiwaczy </a:t>
            </a:r>
            <a:r>
              <a:rPr lang="pl-PL" sz="3200" b="0" strike="noStrike" spc="-1" dirty="0" err="1">
                <a:solidFill>
                  <a:schemeClr val="bg1"/>
                </a:solidFill>
                <a:latin typeface="Arial"/>
              </a:rPr>
              <a:t>Common</a:t>
            </a:r>
            <a:r>
              <a:rPr lang="pl-PL" sz="3200" b="0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pl-PL" sz="3200" b="0" strike="noStrike" spc="-1" dirty="0" err="1">
                <a:solidFill>
                  <a:schemeClr val="bg1"/>
                </a:solidFill>
                <a:latin typeface="Arial"/>
              </a:rPr>
              <a:t>Rail</a:t>
            </a:r>
            <a:endParaRPr lang="pl-PL" sz="32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428760" y="1071720"/>
            <a:ext cx="799848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4. Posiadamy świetnie wyposażone pracownie  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325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28760" y="1714680"/>
            <a:ext cx="799848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1. Posiadamy wiele kierunków kształcenia </a:t>
            </a:r>
            <a:endParaRPr lang="pl-PL" sz="6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do wyboru: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255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7" name="Picture 2"/>
          <p:cNvPicPr/>
          <p:nvPr/>
        </p:nvPicPr>
        <p:blipFill>
          <a:blip r:embed="rId3" cstate="print"/>
          <a:stretch/>
        </p:blipFill>
        <p:spPr>
          <a:xfrm>
            <a:off x="0" y="928800"/>
            <a:ext cx="8714160" cy="5928120"/>
          </a:xfrm>
          <a:prstGeom prst="rect">
            <a:avLst/>
          </a:prstGeom>
          <a:ln w="9360">
            <a:noFill/>
          </a:ln>
        </p:spPr>
      </p:pic>
      <p:pic>
        <p:nvPicPr>
          <p:cNvPr id="328" name="Picture 3"/>
          <p:cNvPicPr/>
          <p:nvPr/>
        </p:nvPicPr>
        <p:blipFill>
          <a:blip r:embed="rId4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0" name="Picture 2"/>
          <p:cNvPicPr/>
          <p:nvPr/>
        </p:nvPicPr>
        <p:blipFill>
          <a:blip r:embed="rId3" cstate="print"/>
          <a:stretch/>
        </p:blipFill>
        <p:spPr>
          <a:xfrm>
            <a:off x="0" y="-1440"/>
            <a:ext cx="7702920" cy="6858360"/>
          </a:xfrm>
          <a:prstGeom prst="rect">
            <a:avLst/>
          </a:prstGeom>
          <a:ln w="9360">
            <a:noFill/>
          </a:ln>
        </p:spPr>
      </p:pic>
      <p:pic>
        <p:nvPicPr>
          <p:cNvPr id="33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571680" y="1428840"/>
            <a:ext cx="799848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5. Nasi nauczyciele to świetnie wykształcona kadra …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333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"/>
          <p:cNvPicPr/>
          <p:nvPr/>
        </p:nvPicPr>
        <p:blipFill>
          <a:blip r:embed="rId3" cstate="print"/>
          <a:stretch/>
        </p:blipFill>
        <p:spPr>
          <a:xfrm>
            <a:off x="428760" y="357120"/>
            <a:ext cx="7499880" cy="6212520"/>
          </a:xfrm>
          <a:prstGeom prst="rect">
            <a:avLst/>
          </a:prstGeom>
          <a:ln w="9360">
            <a:noFill/>
          </a:ln>
        </p:spPr>
      </p:pic>
      <p:pic>
        <p:nvPicPr>
          <p:cNvPr id="335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85840" y="1500120"/>
            <a:ext cx="849852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… ale to także bliscy nam ludzie, którzy wspierają nas</a:t>
            </a:r>
            <a:endParaRPr lang="pl-PL" sz="6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każdego dnia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337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928800" y="2928960"/>
            <a:ext cx="735552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7200" b="1" strike="noStrike" spc="-1">
                <a:solidFill>
                  <a:srgbClr val="FFFFFF"/>
                </a:solidFill>
                <a:latin typeface="Arial"/>
                <a:ea typeface="DejaVu Sans"/>
              </a:rPr>
              <a:t>TYLKO  U NAS :</a:t>
            </a:r>
            <a:endParaRPr lang="pl-PL" sz="7200" b="0" strike="noStrike" spc="-1">
              <a:latin typeface="Arial"/>
            </a:endParaRPr>
          </a:p>
        </p:txBody>
      </p:sp>
      <p:pic>
        <p:nvPicPr>
          <p:cNvPr id="339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857160" y="500040"/>
            <a:ext cx="7355520" cy="941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Tylko u nas zagrasz na gitarze z nauczycielem języka angielskiego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341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342" name="Picture 3"/>
          <p:cNvPicPr/>
          <p:nvPr/>
        </p:nvPicPr>
        <p:blipFill>
          <a:blip r:embed="rId4" cstate="print"/>
          <a:stretch/>
        </p:blipFill>
        <p:spPr>
          <a:xfrm>
            <a:off x="826920" y="1773360"/>
            <a:ext cx="7272720" cy="4847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"/>
          <p:cNvPicPr/>
          <p:nvPr/>
        </p:nvPicPr>
        <p:blipFill>
          <a:blip r:embed="rId3" cstate="print"/>
          <a:stretch/>
        </p:blipFill>
        <p:spPr>
          <a:xfrm>
            <a:off x="1000080" y="1428840"/>
            <a:ext cx="7071120" cy="5194800"/>
          </a:xfrm>
          <a:prstGeom prst="rect">
            <a:avLst/>
          </a:prstGeom>
          <a:ln w="9360"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1214280" y="357120"/>
            <a:ext cx="6783840" cy="1064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Spalisz trochę kalorii z gronem pedagogicznym</a:t>
            </a:r>
            <a:r>
              <a:rPr lang="pl-PL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: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345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928800" y="428760"/>
            <a:ext cx="7069680" cy="1062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Nauczysz się jazdy ciągnikiem </a:t>
            </a:r>
            <a:endParaRPr lang="pl-PL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l-PL" sz="3200" b="0" strike="noStrike" spc="-1">
              <a:latin typeface="Arial"/>
            </a:endParaRPr>
          </a:p>
        </p:txBody>
      </p:sp>
      <p:pic>
        <p:nvPicPr>
          <p:cNvPr id="347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348" name="Picture 3"/>
          <p:cNvPicPr/>
          <p:nvPr/>
        </p:nvPicPr>
        <p:blipFill>
          <a:blip r:embed="rId4" cstate="print"/>
          <a:stretch/>
        </p:blipFill>
        <p:spPr>
          <a:xfrm>
            <a:off x="826920" y="1268280"/>
            <a:ext cx="7344360" cy="4894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428760" y="1571760"/>
            <a:ext cx="799848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6. Zdobywamy wiedzę, ale także pracujemy nad kondycją fizyczną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350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1"/>
          <p:cNvPicPr/>
          <p:nvPr/>
        </p:nvPicPr>
        <p:blipFill>
          <a:blip r:embed="rId3" cstate="print"/>
          <a:stretch/>
        </p:blipFill>
        <p:spPr>
          <a:xfrm>
            <a:off x="1285920" y="1428840"/>
            <a:ext cx="6642720" cy="5088600"/>
          </a:xfrm>
          <a:prstGeom prst="rect">
            <a:avLst/>
          </a:prstGeom>
          <a:ln w="9360"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1000080" y="785880"/>
            <a:ext cx="7426800" cy="57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Drużyna   lekkoatletyczna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353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1643040" y="714240"/>
            <a:ext cx="5783760" cy="57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Drużyna  piłki siatkowej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355" name="Picture 3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356" name="Picture 5"/>
          <p:cNvPicPr/>
          <p:nvPr/>
        </p:nvPicPr>
        <p:blipFill>
          <a:blip r:embed="rId4" cstate="print"/>
          <a:stretch/>
        </p:blipFill>
        <p:spPr>
          <a:xfrm>
            <a:off x="714240" y="1571760"/>
            <a:ext cx="7499880" cy="499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1071720" y="500040"/>
            <a:ext cx="5926680" cy="51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Drużyna piłki nożnej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358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359" name="Picture 6"/>
          <p:cNvPicPr/>
          <p:nvPr/>
        </p:nvPicPr>
        <p:blipFill>
          <a:blip r:embed="rId4" cstate="print"/>
          <a:stretch/>
        </p:blipFill>
        <p:spPr>
          <a:xfrm>
            <a:off x="214200" y="1000080"/>
            <a:ext cx="8335440" cy="555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5643720" y="1857240"/>
            <a:ext cx="3211920" cy="1916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WYJAZDY</a:t>
            </a:r>
            <a:endParaRPr lang="pl-PL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 SPORTOWE</a:t>
            </a:r>
            <a:endParaRPr lang="pl-PL" sz="4000" b="0" strike="noStrike" spc="-1">
              <a:latin typeface="Arial"/>
            </a:endParaRPr>
          </a:p>
        </p:txBody>
      </p:sp>
      <p:pic>
        <p:nvPicPr>
          <p:cNvPr id="361" name="Picture 4"/>
          <p:cNvPicPr/>
          <p:nvPr/>
        </p:nvPicPr>
        <p:blipFill>
          <a:blip r:embed="rId3" cstate="print"/>
          <a:stretch/>
        </p:blipFill>
        <p:spPr>
          <a:xfrm>
            <a:off x="0" y="428760"/>
            <a:ext cx="5713920" cy="4285080"/>
          </a:xfrm>
          <a:prstGeom prst="rect">
            <a:avLst/>
          </a:prstGeom>
          <a:ln>
            <a:noFill/>
          </a:ln>
        </p:spPr>
      </p:pic>
      <p:pic>
        <p:nvPicPr>
          <p:cNvPr id="362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2"/>
          <p:cNvPicPr/>
          <p:nvPr/>
        </p:nvPicPr>
        <p:blipFill>
          <a:blip r:embed="rId2" cstate="print"/>
          <a:stretch/>
        </p:blipFill>
        <p:spPr>
          <a:xfrm>
            <a:off x="0" y="714240"/>
            <a:ext cx="8190360" cy="6142680"/>
          </a:xfrm>
          <a:prstGeom prst="rect">
            <a:avLst/>
          </a:prstGeom>
          <a:ln>
            <a:noFill/>
          </a:ln>
        </p:spPr>
      </p:pic>
      <p:pic>
        <p:nvPicPr>
          <p:cNvPr id="364" name="Picture 3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357120" y="1928880"/>
            <a:ext cx="7998480" cy="310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7. Bierzemy udział w wielu ciekawych wycieczkach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366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1"/>
          <p:cNvPicPr/>
          <p:nvPr/>
        </p:nvPicPr>
        <p:blipFill>
          <a:blip r:embed="rId3" cstate="print"/>
          <a:stretch/>
        </p:blipFill>
        <p:spPr>
          <a:xfrm>
            <a:off x="714240" y="0"/>
            <a:ext cx="7092000" cy="6788520"/>
          </a:xfrm>
          <a:prstGeom prst="rect">
            <a:avLst/>
          </a:prstGeom>
          <a:ln w="9360">
            <a:noFill/>
          </a:ln>
        </p:spPr>
      </p:pic>
      <p:pic>
        <p:nvPicPr>
          <p:cNvPr id="368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1"/>
          <p:cNvPicPr/>
          <p:nvPr/>
        </p:nvPicPr>
        <p:blipFill>
          <a:blip r:embed="rId3" cstate="print"/>
          <a:stretch/>
        </p:blipFill>
        <p:spPr>
          <a:xfrm>
            <a:off x="0" y="1023840"/>
            <a:ext cx="8749080" cy="5833080"/>
          </a:xfrm>
          <a:prstGeom prst="rect">
            <a:avLst/>
          </a:prstGeom>
          <a:ln w="9360">
            <a:noFill/>
          </a:ln>
        </p:spPr>
      </p:pic>
      <p:pic>
        <p:nvPicPr>
          <p:cNvPr id="370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3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7641360" cy="6856920"/>
          </a:xfrm>
          <a:prstGeom prst="rect">
            <a:avLst/>
          </a:prstGeom>
          <a:ln w="9360">
            <a:noFill/>
          </a:ln>
        </p:spPr>
      </p:pic>
      <p:pic>
        <p:nvPicPr>
          <p:cNvPr id="374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6" name="Picture 2"/>
          <p:cNvPicPr/>
          <p:nvPr/>
        </p:nvPicPr>
        <p:blipFill>
          <a:blip r:embed="rId3" cstate="print"/>
          <a:stretch/>
        </p:blipFill>
        <p:spPr>
          <a:xfrm>
            <a:off x="3975120" y="1571760"/>
            <a:ext cx="4966200" cy="2953080"/>
          </a:xfrm>
          <a:prstGeom prst="rect">
            <a:avLst/>
          </a:prstGeom>
          <a:ln w="9360">
            <a:noFill/>
          </a:ln>
        </p:spPr>
      </p:pic>
      <p:pic>
        <p:nvPicPr>
          <p:cNvPr id="377" name="Picture 3"/>
          <p:cNvPicPr/>
          <p:nvPr/>
        </p:nvPicPr>
        <p:blipFill>
          <a:blip r:embed="rId4" cstate="print"/>
          <a:stretch/>
        </p:blipFill>
        <p:spPr>
          <a:xfrm>
            <a:off x="101520" y="1571760"/>
            <a:ext cx="3872520" cy="2027880"/>
          </a:xfrm>
          <a:prstGeom prst="rect">
            <a:avLst/>
          </a:prstGeom>
          <a:ln w="9360"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357120" y="357120"/>
            <a:ext cx="7745760" cy="112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TARGI SPAWALNICZE, ROLNICZE, 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 MOTORYZACYJNE I INFORMATYCZNE 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3200" b="0" strike="noStrike" spc="-1">
              <a:latin typeface="Arial"/>
            </a:endParaRPr>
          </a:p>
        </p:txBody>
      </p:sp>
      <p:pic>
        <p:nvPicPr>
          <p:cNvPr id="379" name="Picture 5"/>
          <p:cNvPicPr/>
          <p:nvPr/>
        </p:nvPicPr>
        <p:blipFill>
          <a:blip r:embed="rId5" cstate="print"/>
          <a:stretch/>
        </p:blipFill>
        <p:spPr>
          <a:xfrm>
            <a:off x="1871640" y="4608360"/>
            <a:ext cx="5760000" cy="2157840"/>
          </a:xfrm>
          <a:prstGeom prst="rect">
            <a:avLst/>
          </a:prstGeom>
          <a:ln w="9360">
            <a:noFill/>
          </a:ln>
        </p:spPr>
      </p:pic>
      <p:pic>
        <p:nvPicPr>
          <p:cNvPr id="380" name="Picture 3"/>
          <p:cNvPicPr/>
          <p:nvPr/>
        </p:nvPicPr>
        <p:blipFill>
          <a:blip r:embed="rId6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8" name="Picture 2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785880" y="714240"/>
            <a:ext cx="7140960" cy="57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WARSAW MOTORCYCLE SHOW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382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sp>
        <p:nvSpPr>
          <p:cNvPr id="383" name="CustomShape 2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4" name="Picture 4"/>
          <p:cNvPicPr/>
          <p:nvPr/>
        </p:nvPicPr>
        <p:blipFill>
          <a:blip r:embed="rId4" cstate="print"/>
          <a:stretch/>
        </p:blipFill>
        <p:spPr>
          <a:xfrm>
            <a:off x="2124000" y="1386000"/>
            <a:ext cx="4418640" cy="5470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6" name="Picture 2"/>
          <p:cNvPicPr/>
          <p:nvPr/>
        </p:nvPicPr>
        <p:blipFill>
          <a:blip r:embed="rId3" cstate="print"/>
          <a:stretch/>
        </p:blipFill>
        <p:spPr>
          <a:xfrm>
            <a:off x="0" y="404640"/>
            <a:ext cx="9142920" cy="6098040"/>
          </a:xfrm>
          <a:prstGeom prst="rect">
            <a:avLst/>
          </a:prstGeom>
          <a:ln w="9360">
            <a:noFill/>
          </a:ln>
        </p:spPr>
      </p:pic>
      <p:pic>
        <p:nvPicPr>
          <p:cNvPr id="387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Centralne Targi Rolnicze w Nadarzynie</a:t>
            </a:r>
            <a:r>
              <a:rPr lang="pl-PL" sz="44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0" name="Picture 3"/>
          <p:cNvPicPr/>
          <p:nvPr/>
        </p:nvPicPr>
        <p:blipFill>
          <a:blip r:embed="rId3" cstate="print"/>
          <a:stretch/>
        </p:blipFill>
        <p:spPr>
          <a:xfrm>
            <a:off x="826920" y="1268280"/>
            <a:ext cx="7487280" cy="4994640"/>
          </a:xfrm>
          <a:prstGeom prst="rect">
            <a:avLst/>
          </a:prstGeom>
          <a:ln w="9360">
            <a:noFill/>
          </a:ln>
        </p:spPr>
      </p:pic>
      <p:pic>
        <p:nvPicPr>
          <p:cNvPr id="39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4" name="Picture 3"/>
          <p:cNvPicPr/>
          <p:nvPr/>
        </p:nvPicPr>
        <p:blipFill>
          <a:blip r:embed="rId3" cstate="print"/>
          <a:stretch/>
        </p:blipFill>
        <p:spPr>
          <a:xfrm>
            <a:off x="0" y="404640"/>
            <a:ext cx="9142920" cy="6020280"/>
          </a:xfrm>
          <a:prstGeom prst="rect">
            <a:avLst/>
          </a:prstGeom>
          <a:ln w="9360">
            <a:noFill/>
          </a:ln>
        </p:spPr>
      </p:pic>
      <p:pic>
        <p:nvPicPr>
          <p:cNvPr id="395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Warsaw Moto Show - Międzynarodowe Targi Motoryzacyjne</a:t>
            </a:r>
            <a:r>
              <a:rPr lang="pl-PL" sz="40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8" name="Picture 3"/>
          <p:cNvPicPr/>
          <p:nvPr/>
        </p:nvPicPr>
        <p:blipFill>
          <a:blip r:embed="rId3" cstate="print"/>
          <a:stretch/>
        </p:blipFill>
        <p:spPr>
          <a:xfrm>
            <a:off x="1187280" y="1557360"/>
            <a:ext cx="6891840" cy="4596480"/>
          </a:xfrm>
          <a:prstGeom prst="rect">
            <a:avLst/>
          </a:prstGeom>
          <a:ln w="9360">
            <a:noFill/>
          </a:ln>
        </p:spPr>
      </p:pic>
      <p:pic>
        <p:nvPicPr>
          <p:cNvPr id="399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57200" y="272880"/>
            <a:ext cx="8228520" cy="1143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2" name="Picture 3"/>
          <p:cNvPicPr/>
          <p:nvPr/>
        </p:nvPicPr>
        <p:blipFill>
          <a:blip r:embed="rId3" cstate="print"/>
          <a:stretch/>
        </p:blipFill>
        <p:spPr>
          <a:xfrm>
            <a:off x="0" y="333360"/>
            <a:ext cx="9142920" cy="6098040"/>
          </a:xfrm>
          <a:prstGeom prst="rect">
            <a:avLst/>
          </a:prstGeom>
          <a:ln w="9360">
            <a:noFill/>
          </a:ln>
        </p:spPr>
      </p:pic>
      <p:pic>
        <p:nvPicPr>
          <p:cNvPr id="403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2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6" name="Picture 3"/>
          <p:cNvPicPr/>
          <p:nvPr/>
        </p:nvPicPr>
        <p:blipFill>
          <a:blip r:embed="rId3" cstate="print"/>
          <a:stretch/>
        </p:blipFill>
        <p:spPr>
          <a:xfrm>
            <a:off x="-6480" y="549360"/>
            <a:ext cx="9149400" cy="6047280"/>
          </a:xfrm>
          <a:prstGeom prst="rect">
            <a:avLst/>
          </a:prstGeom>
          <a:ln w="9360">
            <a:noFill/>
          </a:ln>
        </p:spPr>
      </p:pic>
      <p:pic>
        <p:nvPicPr>
          <p:cNvPr id="407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428760" y="1857240"/>
            <a:ext cx="7998480" cy="310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8. Rozwijamy nasze umiejętności na konkursach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409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Konkurs "Matematyka w Technice dla Technika"</a:t>
            </a:r>
            <a:r>
              <a:rPr lang="pl-PL" sz="40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2" name="Picture 3"/>
          <p:cNvPicPr/>
          <p:nvPr/>
        </p:nvPicPr>
        <p:blipFill>
          <a:blip r:embed="rId3" cstate="print"/>
          <a:stretch/>
        </p:blipFill>
        <p:spPr>
          <a:xfrm>
            <a:off x="1042920" y="1413000"/>
            <a:ext cx="7200000" cy="4914000"/>
          </a:xfrm>
          <a:prstGeom prst="rect">
            <a:avLst/>
          </a:prstGeom>
          <a:ln w="9360">
            <a:noFill/>
          </a:ln>
        </p:spPr>
      </p:pic>
      <p:pic>
        <p:nvPicPr>
          <p:cNvPr id="413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0" y="0"/>
            <a:ext cx="8641440" cy="221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4600" b="0" strike="noStrike" spc="-1">
                <a:solidFill>
                  <a:srgbClr val="FFFFFF"/>
                </a:solidFill>
                <a:latin typeface="Franklin Gothic Book"/>
                <a:ea typeface="DejaVu Sans"/>
              </a:rPr>
              <a:t>Szkolny konkurs </a:t>
            </a:r>
            <a:r>
              <a:t/>
            </a:r>
            <a:br/>
            <a:r>
              <a:rPr lang="pl-PL" sz="4600" b="0" strike="noStrike" spc="-1">
                <a:solidFill>
                  <a:srgbClr val="FFFFFF"/>
                </a:solidFill>
                <a:latin typeface="Franklin Gothic Book"/>
                <a:ea typeface="DejaVu Sans"/>
              </a:rPr>
              <a:t>„Pięknego czytania”</a:t>
            </a:r>
            <a:endParaRPr lang="pl-PL" sz="4600" b="0" strike="noStrike" spc="-1">
              <a:latin typeface="Arial"/>
            </a:endParaRPr>
          </a:p>
        </p:txBody>
      </p:sp>
      <p:pic>
        <p:nvPicPr>
          <p:cNvPr id="415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416" name="Picture 3"/>
          <p:cNvPicPr/>
          <p:nvPr/>
        </p:nvPicPr>
        <p:blipFill>
          <a:blip r:embed="rId4" cstate="print"/>
          <a:stretch/>
        </p:blipFill>
        <p:spPr>
          <a:xfrm>
            <a:off x="1079640" y="2087640"/>
            <a:ext cx="6694920" cy="4462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1"/>
          <p:cNvPicPr/>
          <p:nvPr/>
        </p:nvPicPr>
        <p:blipFill>
          <a:blip r:embed="rId3" cstate="print"/>
          <a:stretch/>
        </p:blipFill>
        <p:spPr>
          <a:xfrm>
            <a:off x="3492360" y="3092400"/>
            <a:ext cx="5650560" cy="3764520"/>
          </a:xfrm>
          <a:prstGeom prst="rect">
            <a:avLst/>
          </a:prstGeom>
          <a:ln w="9360">
            <a:noFill/>
          </a:ln>
        </p:spPr>
      </p:pic>
      <p:pic>
        <p:nvPicPr>
          <p:cNvPr id="260" name="Picture 2"/>
          <p:cNvPicPr/>
          <p:nvPr/>
        </p:nvPicPr>
        <p:blipFill>
          <a:blip r:embed="rId4" cstate="print"/>
          <a:stretch/>
        </p:blipFill>
        <p:spPr>
          <a:xfrm>
            <a:off x="0" y="0"/>
            <a:ext cx="4264560" cy="45075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Wojewódzki Konkurs Fotograficzny "Grzyby - skarby natury"</a:t>
            </a:r>
            <a:r>
              <a:rPr lang="pl-PL" sz="40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418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9" name="Picture 3"/>
          <p:cNvPicPr/>
          <p:nvPr/>
        </p:nvPicPr>
        <p:blipFill>
          <a:blip r:embed="rId3" cstate="print"/>
          <a:stretch/>
        </p:blipFill>
        <p:spPr>
          <a:xfrm>
            <a:off x="900000" y="1413000"/>
            <a:ext cx="6839280" cy="5129640"/>
          </a:xfrm>
          <a:prstGeom prst="rect">
            <a:avLst/>
          </a:prstGeom>
          <a:ln w="9360">
            <a:noFill/>
          </a:ln>
        </p:spPr>
      </p:pic>
      <p:pic>
        <p:nvPicPr>
          <p:cNvPr id="420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285840" y="214200"/>
            <a:ext cx="849852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Powiatowe mistrzostwa strzeleckie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22" name="Picture 2"/>
          <p:cNvPicPr/>
          <p:nvPr/>
        </p:nvPicPr>
        <p:blipFill>
          <a:blip r:embed="rId3" cstate="print"/>
          <a:stretch/>
        </p:blipFill>
        <p:spPr>
          <a:xfrm>
            <a:off x="1071720" y="1143000"/>
            <a:ext cx="6950520" cy="5426640"/>
          </a:xfrm>
          <a:prstGeom prst="rect">
            <a:avLst/>
          </a:prstGeom>
          <a:ln w="9360">
            <a:noFill/>
          </a:ln>
        </p:spPr>
      </p:pic>
      <p:pic>
        <p:nvPicPr>
          <p:cNvPr id="423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1"/>
          <p:cNvPicPr/>
          <p:nvPr/>
        </p:nvPicPr>
        <p:blipFill>
          <a:blip r:embed="rId3" cstate="print"/>
          <a:stretch/>
        </p:blipFill>
        <p:spPr>
          <a:xfrm>
            <a:off x="4237200" y="3584520"/>
            <a:ext cx="4905720" cy="3272400"/>
          </a:xfrm>
          <a:prstGeom prst="rect">
            <a:avLst/>
          </a:prstGeom>
          <a:ln w="9360">
            <a:noFill/>
          </a:ln>
        </p:spPr>
      </p:pic>
      <p:sp>
        <p:nvSpPr>
          <p:cNvPr id="425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Konkurs Wiedzy o historii Diecezji Siedleckiej</a:t>
            </a:r>
            <a:r>
              <a:rPr lang="pl-PL" sz="40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7" name="Picture 4"/>
          <p:cNvPicPr/>
          <p:nvPr/>
        </p:nvPicPr>
        <p:blipFill>
          <a:blip r:embed="rId4" cstate="print"/>
          <a:stretch/>
        </p:blipFill>
        <p:spPr>
          <a:xfrm>
            <a:off x="0" y="1413000"/>
            <a:ext cx="5507640" cy="3672360"/>
          </a:xfrm>
          <a:prstGeom prst="rect">
            <a:avLst/>
          </a:prstGeom>
          <a:ln w="9360">
            <a:noFill/>
          </a:ln>
        </p:spPr>
      </p:pic>
      <p:pic>
        <p:nvPicPr>
          <p:cNvPr id="428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428760" y="500040"/>
            <a:ext cx="825552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Europejski konkurs tłumaczeniowy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30" name="Picture 2"/>
          <p:cNvPicPr/>
          <p:nvPr/>
        </p:nvPicPr>
        <p:blipFill>
          <a:blip r:embed="rId3" cstate="print"/>
          <a:srcRect t="12648"/>
          <a:stretch/>
        </p:blipFill>
        <p:spPr>
          <a:xfrm>
            <a:off x="714240" y="1857240"/>
            <a:ext cx="7617240" cy="4440600"/>
          </a:xfrm>
          <a:prstGeom prst="rect">
            <a:avLst/>
          </a:prstGeom>
          <a:ln w="9360">
            <a:noFill/>
          </a:ln>
        </p:spPr>
      </p:pic>
      <p:pic>
        <p:nvPicPr>
          <p:cNvPr id="43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XIV Powiatowy Konkurs Wiedzy o AIDS</a:t>
            </a:r>
            <a:r>
              <a:rPr lang="pl-PL" sz="40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433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4" name="Picture 3"/>
          <p:cNvPicPr/>
          <p:nvPr/>
        </p:nvPicPr>
        <p:blipFill>
          <a:blip r:embed="rId3" cstate="print"/>
          <a:stretch/>
        </p:blipFill>
        <p:spPr>
          <a:xfrm>
            <a:off x="1116000" y="1197000"/>
            <a:ext cx="6623640" cy="5432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428760" y="2500200"/>
            <a:ext cx="7998480" cy="1094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9. Pomagamy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436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5357880" y="1500120"/>
            <a:ext cx="3497760" cy="3926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Stroiki Świąteczne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438" name="Picture 2"/>
          <p:cNvPicPr/>
          <p:nvPr/>
        </p:nvPicPr>
        <p:blipFill>
          <a:blip r:embed="rId3" cstate="print"/>
          <a:stretch/>
        </p:blipFill>
        <p:spPr>
          <a:xfrm>
            <a:off x="857160" y="285840"/>
            <a:ext cx="3856680" cy="6355440"/>
          </a:xfrm>
          <a:prstGeom prst="rect">
            <a:avLst/>
          </a:prstGeom>
          <a:ln w="9360">
            <a:noFill/>
          </a:ln>
        </p:spPr>
      </p:pic>
      <p:pic>
        <p:nvPicPr>
          <p:cNvPr id="439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2"/>
          <p:cNvSpPr/>
          <p:nvPr/>
        </p:nvSpPr>
        <p:spPr>
          <a:xfrm>
            <a:off x="857160" y="4786200"/>
            <a:ext cx="5285160" cy="1641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Kiermasz ciast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442" name="Picture 3"/>
          <p:cNvPicPr/>
          <p:nvPr/>
        </p:nvPicPr>
        <p:blipFill>
          <a:blip r:embed="rId3" cstate="print"/>
          <a:stretch/>
        </p:blipFill>
        <p:spPr>
          <a:xfrm>
            <a:off x="428760" y="214200"/>
            <a:ext cx="7179120" cy="47851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5214960" y="2357280"/>
            <a:ext cx="3640680" cy="2711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445" name="Picture 3"/>
          <p:cNvPicPr/>
          <p:nvPr/>
        </p:nvPicPr>
        <p:blipFill>
          <a:blip r:embed="rId4" cstate="print"/>
          <a:stretch/>
        </p:blipFill>
        <p:spPr>
          <a:xfrm>
            <a:off x="250920" y="765000"/>
            <a:ext cx="8387280" cy="5807520"/>
          </a:xfrm>
          <a:prstGeom prst="rect">
            <a:avLst/>
          </a:prstGeom>
          <a:ln w="9360">
            <a:noFill/>
          </a:ln>
        </p:spPr>
      </p:pic>
      <p:sp>
        <p:nvSpPr>
          <p:cNvPr id="446" name="CustomShape 2"/>
          <p:cNvSpPr/>
          <p:nvPr/>
        </p:nvSpPr>
        <p:spPr>
          <a:xfrm>
            <a:off x="1187280" y="189000"/>
            <a:ext cx="6399720" cy="175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Microsoft YaHei"/>
              </a:rPr>
              <a:t>Szkolny wolontariat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1143000" y="500040"/>
            <a:ext cx="671076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SPRZĄTANIE  ŚWIATA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48" name="Picture 2"/>
          <p:cNvPicPr/>
          <p:nvPr/>
        </p:nvPicPr>
        <p:blipFill>
          <a:blip r:embed="rId3" cstate="print"/>
          <a:stretch/>
        </p:blipFill>
        <p:spPr>
          <a:xfrm>
            <a:off x="571680" y="1571760"/>
            <a:ext cx="7857000" cy="5055120"/>
          </a:xfrm>
          <a:prstGeom prst="rect">
            <a:avLst/>
          </a:prstGeom>
          <a:ln w="9360">
            <a:noFill/>
          </a:ln>
        </p:spPr>
      </p:pic>
      <p:pic>
        <p:nvPicPr>
          <p:cNvPr id="449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285840" y="355680"/>
            <a:ext cx="9142920" cy="1006920"/>
          </a:xfrm>
          <a:prstGeom prst="rect">
            <a:avLst/>
          </a:prstGeom>
          <a:solidFill>
            <a:srgbClr val="CDEB3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l-PL" sz="3000" b="1" strike="noStrike" spc="-1">
                <a:solidFill>
                  <a:srgbClr val="000000"/>
                </a:solidFill>
                <a:latin typeface="Arial Black"/>
                <a:ea typeface="DejaVu Sans"/>
              </a:rPr>
              <a:t>TECHNIKUM MECHANIZACJI ROLNICTWA </a:t>
            </a:r>
            <a:r>
              <a:t/>
            </a:r>
            <a:br/>
            <a:r>
              <a:rPr lang="pl-PL" sz="3000" b="1" strike="noStrike" spc="-1">
                <a:solidFill>
                  <a:srgbClr val="000000"/>
                </a:solidFill>
                <a:latin typeface="Arial Black"/>
                <a:ea typeface="DejaVu Sans"/>
              </a:rPr>
              <a:t>I AGROTRONIKI</a:t>
            </a:r>
            <a:endParaRPr lang="pl-PL" sz="3000" b="0" strike="noStrike" spc="-1">
              <a:latin typeface="Arial"/>
            </a:endParaRPr>
          </a:p>
        </p:txBody>
      </p:sp>
      <p:pic>
        <p:nvPicPr>
          <p:cNvPr id="262" name="Picture 2"/>
          <p:cNvPicPr/>
          <p:nvPr/>
        </p:nvPicPr>
        <p:blipFill>
          <a:blip r:embed="rId3" cstate="print"/>
          <a:stretch/>
        </p:blipFill>
        <p:spPr>
          <a:xfrm>
            <a:off x="-34920" y="0"/>
            <a:ext cx="9308160" cy="68680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5429160" y="5500800"/>
            <a:ext cx="411228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Akcja Korek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51" name="Picture 2"/>
          <p:cNvPicPr/>
          <p:nvPr/>
        </p:nvPicPr>
        <p:blipFill>
          <a:blip r:embed="rId3" cstate="print"/>
          <a:stretch/>
        </p:blipFill>
        <p:spPr>
          <a:xfrm>
            <a:off x="4643280" y="1857240"/>
            <a:ext cx="4142160" cy="371376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3"/>
          <p:cNvPicPr/>
          <p:nvPr/>
        </p:nvPicPr>
        <p:blipFill>
          <a:blip r:embed="rId4" cstate="print"/>
          <a:stretch/>
        </p:blipFill>
        <p:spPr>
          <a:xfrm>
            <a:off x="428760" y="1571760"/>
            <a:ext cx="3569040" cy="4753440"/>
          </a:xfrm>
          <a:prstGeom prst="rect">
            <a:avLst/>
          </a:prstGeom>
          <a:ln w="9360">
            <a:noFill/>
          </a:ln>
        </p:spPr>
      </p:pic>
      <p:sp>
        <p:nvSpPr>
          <p:cNvPr id="453" name="CustomShape 2"/>
          <p:cNvSpPr/>
          <p:nvPr/>
        </p:nvSpPr>
        <p:spPr>
          <a:xfrm>
            <a:off x="-357120" y="428760"/>
            <a:ext cx="518364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Kartka dla Oliwki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54" name="Picture 5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785880" y="28584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Arial"/>
                <a:ea typeface="DejaVu Sans"/>
              </a:rPr>
              <a:t>Krwiodawstwo</a:t>
            </a:r>
            <a:endParaRPr lang="pl-PL" sz="3600" b="0" strike="noStrike" spc="-1">
              <a:latin typeface="Arial"/>
            </a:endParaRPr>
          </a:p>
        </p:txBody>
      </p:sp>
      <p:pic>
        <p:nvPicPr>
          <p:cNvPr id="456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sp>
        <p:nvSpPr>
          <p:cNvPr id="457" name="CustomShape 2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8" name="Picture 4"/>
          <p:cNvPicPr/>
          <p:nvPr/>
        </p:nvPicPr>
        <p:blipFill>
          <a:blip r:embed="rId4" cstate="print"/>
          <a:stretch/>
        </p:blipFill>
        <p:spPr>
          <a:xfrm>
            <a:off x="0" y="1197000"/>
            <a:ext cx="5328000" cy="3551760"/>
          </a:xfrm>
          <a:prstGeom prst="rect">
            <a:avLst/>
          </a:prstGeom>
          <a:ln w="9360">
            <a:noFill/>
          </a:ln>
        </p:spPr>
      </p:pic>
      <p:pic>
        <p:nvPicPr>
          <p:cNvPr id="459" name="Picture 5"/>
          <p:cNvPicPr/>
          <p:nvPr/>
        </p:nvPicPr>
        <p:blipFill>
          <a:blip r:embed="rId5" cstate="print"/>
          <a:stretch/>
        </p:blipFill>
        <p:spPr>
          <a:xfrm>
            <a:off x="3876840" y="3344760"/>
            <a:ext cx="5266080" cy="351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2071800" y="285840"/>
            <a:ext cx="8283960" cy="925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Happening Antynikotynowy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61" name="Picture 2"/>
          <p:cNvPicPr/>
          <p:nvPr/>
        </p:nvPicPr>
        <p:blipFill>
          <a:blip r:embed="rId3" cstate="print"/>
          <a:stretch/>
        </p:blipFill>
        <p:spPr>
          <a:xfrm>
            <a:off x="928800" y="1214280"/>
            <a:ext cx="7283880" cy="5463000"/>
          </a:xfrm>
          <a:prstGeom prst="rect">
            <a:avLst/>
          </a:prstGeom>
          <a:ln w="9360">
            <a:noFill/>
          </a:ln>
        </p:spPr>
      </p:pic>
      <p:pic>
        <p:nvPicPr>
          <p:cNvPr id="462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428760" y="1428840"/>
            <a:ext cx="7998480" cy="411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10. Rozwijamy się uczestnicząc </a:t>
            </a:r>
            <a:endParaRPr lang="pl-PL" sz="6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6600" b="1" strike="noStrike" spc="-1">
                <a:solidFill>
                  <a:srgbClr val="FFFFFF"/>
                </a:solidFill>
                <a:latin typeface="Arial"/>
                <a:ea typeface="DejaVu Sans"/>
              </a:rPr>
              <a:t>w kółkach zainteresowań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464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785880" y="28584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Kółko poetyckie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66" name="Picture 2"/>
          <p:cNvPicPr/>
          <p:nvPr/>
        </p:nvPicPr>
        <p:blipFill>
          <a:blip r:embed="rId3" cstate="print"/>
          <a:stretch/>
        </p:blipFill>
        <p:spPr>
          <a:xfrm>
            <a:off x="108000" y="1519200"/>
            <a:ext cx="7071120" cy="5337720"/>
          </a:xfrm>
          <a:prstGeom prst="rect">
            <a:avLst/>
          </a:prstGeom>
          <a:ln w="9360">
            <a:noFill/>
          </a:ln>
        </p:spPr>
      </p:pic>
      <p:pic>
        <p:nvPicPr>
          <p:cNvPr id="467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785880" y="42876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Sekcja muzyczna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69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470" name="Picture 3"/>
          <p:cNvPicPr/>
          <p:nvPr/>
        </p:nvPicPr>
        <p:blipFill>
          <a:blip r:embed="rId4" cstate="print"/>
          <a:stretch/>
        </p:blipFill>
        <p:spPr>
          <a:xfrm>
            <a:off x="792000" y="1511280"/>
            <a:ext cx="7342560" cy="4894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714240" y="64296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Sekcja fotograficzne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72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473" name="Picture 3"/>
          <p:cNvPicPr/>
          <p:nvPr/>
        </p:nvPicPr>
        <p:blipFill>
          <a:blip r:embed="rId4" cstate="print"/>
          <a:stretch/>
        </p:blipFill>
        <p:spPr>
          <a:xfrm>
            <a:off x="317520" y="1511280"/>
            <a:ext cx="7890480" cy="5259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714240" y="21420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Sekcja filmowa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75" name="Picture 2"/>
          <p:cNvPicPr/>
          <p:nvPr/>
        </p:nvPicPr>
        <p:blipFill>
          <a:blip r:embed="rId3" cstate="print"/>
          <a:stretch/>
        </p:blipFill>
        <p:spPr>
          <a:xfrm>
            <a:off x="928800" y="1285920"/>
            <a:ext cx="7069680" cy="5304240"/>
          </a:xfrm>
          <a:prstGeom prst="rect">
            <a:avLst/>
          </a:prstGeom>
          <a:ln w="9360">
            <a:noFill/>
          </a:ln>
        </p:spPr>
      </p:pic>
      <p:pic>
        <p:nvPicPr>
          <p:cNvPr id="476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714240" y="21420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Koło modelarstwa sylwetkowego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9" name="Picture 3"/>
          <p:cNvPicPr/>
          <p:nvPr/>
        </p:nvPicPr>
        <p:blipFill>
          <a:blip r:embed="rId3" cstate="print"/>
          <a:stretch/>
        </p:blipFill>
        <p:spPr>
          <a:xfrm>
            <a:off x="250920" y="1096920"/>
            <a:ext cx="8639640" cy="5760000"/>
          </a:xfrm>
          <a:prstGeom prst="rect">
            <a:avLst/>
          </a:prstGeom>
          <a:ln w="9360">
            <a:noFill/>
          </a:ln>
        </p:spPr>
      </p:pic>
      <p:pic>
        <p:nvPicPr>
          <p:cNvPr id="480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2" name="Picture 2"/>
          <p:cNvPicPr/>
          <p:nvPr/>
        </p:nvPicPr>
        <p:blipFill>
          <a:blip r:embed="rId3" cstate="print"/>
          <a:stretch/>
        </p:blipFill>
        <p:spPr>
          <a:xfrm>
            <a:off x="0" y="785880"/>
            <a:ext cx="8568360" cy="5710680"/>
          </a:xfrm>
          <a:prstGeom prst="rect">
            <a:avLst/>
          </a:prstGeom>
          <a:ln w="9360">
            <a:noFill/>
          </a:ln>
        </p:spPr>
      </p:pic>
      <p:pic>
        <p:nvPicPr>
          <p:cNvPr id="483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1"/>
          <p:cNvPicPr/>
          <p:nvPr/>
        </p:nvPicPr>
        <p:blipFill>
          <a:blip r:embed="rId3" cstate="print"/>
          <a:stretch/>
        </p:blipFill>
        <p:spPr>
          <a:xfrm>
            <a:off x="-22320" y="357120"/>
            <a:ext cx="9165240" cy="58568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6" name="Picture 3"/>
          <p:cNvPicPr/>
          <p:nvPr/>
        </p:nvPicPr>
        <p:blipFill>
          <a:blip r:embed="rId3" cstate="print"/>
          <a:stretch/>
        </p:blipFill>
        <p:spPr>
          <a:xfrm>
            <a:off x="1085760" y="-66600"/>
            <a:ext cx="6971400" cy="6990120"/>
          </a:xfrm>
          <a:prstGeom prst="rect">
            <a:avLst/>
          </a:prstGeom>
          <a:ln w="9360">
            <a:noFill/>
          </a:ln>
        </p:spPr>
      </p:pic>
      <p:pic>
        <p:nvPicPr>
          <p:cNvPr id="487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W szkole funkcjonuje także koło </a:t>
            </a:r>
            <a:r>
              <a:t/>
            </a:r>
            <a:br/>
            <a:r>
              <a:rPr lang="pl-PL" sz="40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rowerowe</a:t>
            </a:r>
            <a:r>
              <a:rPr lang="pl-PL" sz="4000" b="0" strike="noStrike" spc="-1">
                <a:solidFill>
                  <a:srgbClr val="1F497D"/>
                </a:solidFill>
                <a:latin typeface="Arial"/>
                <a:ea typeface="Microsoft YaHei"/>
              </a:rPr>
              <a:t>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489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Picture 3"/>
          <p:cNvPicPr/>
          <p:nvPr/>
        </p:nvPicPr>
        <p:blipFill>
          <a:blip r:embed="rId3" cstate="print"/>
          <a:stretch/>
        </p:blipFill>
        <p:spPr>
          <a:xfrm>
            <a:off x="1258920" y="1500120"/>
            <a:ext cx="6191640" cy="5356800"/>
          </a:xfrm>
          <a:prstGeom prst="rect">
            <a:avLst/>
          </a:prstGeom>
          <a:ln w="9360">
            <a:noFill/>
          </a:ln>
        </p:spPr>
      </p:pic>
      <p:pic>
        <p:nvPicPr>
          <p:cNvPr id="49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4" name="Picture 3"/>
          <p:cNvPicPr/>
          <p:nvPr/>
        </p:nvPicPr>
        <p:blipFill>
          <a:blip r:embed="rId3" cstate="print"/>
          <a:stretch/>
        </p:blipFill>
        <p:spPr>
          <a:xfrm>
            <a:off x="0" y="620640"/>
            <a:ext cx="8258760" cy="6236280"/>
          </a:xfrm>
          <a:prstGeom prst="rect">
            <a:avLst/>
          </a:prstGeom>
          <a:ln w="9360">
            <a:noFill/>
          </a:ln>
        </p:spPr>
      </p:pic>
      <p:pic>
        <p:nvPicPr>
          <p:cNvPr id="495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857160" y="300024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7200" b="1" strike="noStrike" spc="-1">
                <a:solidFill>
                  <a:srgbClr val="FFFFFF"/>
                </a:solidFill>
                <a:latin typeface="Arial"/>
                <a:ea typeface="DejaVu Sans"/>
              </a:rPr>
              <a:t>TYLKO  U  NAS:</a:t>
            </a:r>
            <a:endParaRPr lang="pl-PL" sz="7200" b="0" strike="noStrike" spc="-1">
              <a:latin typeface="Arial"/>
            </a:endParaRPr>
          </a:p>
        </p:txBody>
      </p:sp>
      <p:pic>
        <p:nvPicPr>
          <p:cNvPr id="497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714240" y="21420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Samorząd Uczniowski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99" name="CustomShape 2"/>
          <p:cNvSpPr/>
          <p:nvPr/>
        </p:nvSpPr>
        <p:spPr>
          <a:xfrm>
            <a:off x="1143000" y="5214960"/>
            <a:ext cx="5785200" cy="1159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50000"/>
              </a:lnSpc>
            </a:pPr>
            <a:r>
              <a:rPr lang="pl-PL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Ulubiona muzyka na przerwach</a:t>
            </a:r>
            <a:endParaRPr lang="pl-PL" sz="2800" b="0" strike="noStrike" spc="-1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l-PL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Twój szczęśliwy numerek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500" name="Picture 3"/>
          <p:cNvPicPr/>
          <p:nvPr/>
        </p:nvPicPr>
        <p:blipFill>
          <a:blip r:embed="rId3" cstate="print"/>
          <a:stretch/>
        </p:blipFill>
        <p:spPr>
          <a:xfrm>
            <a:off x="1692360" y="1268280"/>
            <a:ext cx="5326560" cy="3551760"/>
          </a:xfrm>
          <a:prstGeom prst="rect">
            <a:avLst/>
          </a:prstGeom>
          <a:ln w="9360">
            <a:noFill/>
          </a:ln>
        </p:spPr>
      </p:pic>
      <p:pic>
        <p:nvPicPr>
          <p:cNvPr id="50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1214280" y="571680"/>
            <a:ext cx="885564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Bawisz się na najlepszej studniówce!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503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504" name="Picture 3"/>
          <p:cNvPicPr/>
          <p:nvPr/>
        </p:nvPicPr>
        <p:blipFill>
          <a:blip r:embed="rId4" cstate="print"/>
          <a:stretch/>
        </p:blipFill>
        <p:spPr>
          <a:xfrm>
            <a:off x="785880" y="1500120"/>
            <a:ext cx="7619040" cy="5066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285840" y="4357800"/>
            <a:ext cx="4854960" cy="228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Spotkasz super kolegów</a:t>
            </a:r>
            <a:endParaRPr lang="pl-PL" sz="3600" b="0" strike="noStrike" spc="-1">
              <a:latin typeface="Arial"/>
            </a:endParaRPr>
          </a:p>
        </p:txBody>
      </p:sp>
      <p:pic>
        <p:nvPicPr>
          <p:cNvPr id="506" name="Picture 2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507" name="Picture 5"/>
          <p:cNvPicPr/>
          <p:nvPr/>
        </p:nvPicPr>
        <p:blipFill>
          <a:blip r:embed="rId4" cstate="print"/>
          <a:stretch/>
        </p:blipFill>
        <p:spPr>
          <a:xfrm>
            <a:off x="0" y="0"/>
            <a:ext cx="7252200" cy="483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809640" y="2097000"/>
            <a:ext cx="7469640" cy="2294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DNI PROFILAKTYKI I 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PROMOCJI ZDROWIA </a:t>
            </a:r>
            <a:endParaRPr lang="pl-PL" sz="3600" b="0" strike="noStrike" spc="-1">
              <a:latin typeface="Arial"/>
            </a:endParaRPr>
          </a:p>
        </p:txBody>
      </p:sp>
      <p:pic>
        <p:nvPicPr>
          <p:cNvPr id="513" name="Picture 3"/>
          <p:cNvPicPr/>
          <p:nvPr/>
        </p:nvPicPr>
        <p:blipFill>
          <a:blip r:embed="rId3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ustomShape 1"/>
          <p:cNvSpPr/>
          <p:nvPr/>
        </p:nvSpPr>
        <p:spPr>
          <a:xfrm>
            <a:off x="5143680" y="1500120"/>
            <a:ext cx="3499200" cy="435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W trakcie Tygodnia Profilaktyki na chwilę staniesz się policjantem</a:t>
            </a: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…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515" name="Picture 2"/>
          <p:cNvPicPr/>
          <p:nvPr/>
        </p:nvPicPr>
        <p:blipFill>
          <a:blip r:embed="rId3" cstate="print"/>
          <a:stretch/>
        </p:blipFill>
        <p:spPr>
          <a:xfrm>
            <a:off x="214200" y="285840"/>
            <a:ext cx="4712040" cy="6283800"/>
          </a:xfrm>
          <a:prstGeom prst="rect">
            <a:avLst/>
          </a:prstGeom>
          <a:ln w="9360">
            <a:noFill/>
          </a:ln>
        </p:spPr>
      </p:pic>
      <p:pic>
        <p:nvPicPr>
          <p:cNvPr id="516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"/>
          <p:cNvPicPr/>
          <p:nvPr/>
        </p:nvPicPr>
        <p:blipFill>
          <a:blip r:embed="rId3" cstate="print"/>
          <a:stretch/>
        </p:blipFill>
        <p:spPr>
          <a:xfrm>
            <a:off x="281160" y="274680"/>
            <a:ext cx="3750120" cy="5001120"/>
          </a:xfrm>
          <a:prstGeom prst="rect">
            <a:avLst/>
          </a:prstGeom>
          <a:ln w="9360">
            <a:noFill/>
          </a:ln>
        </p:spPr>
      </p:pic>
      <p:pic>
        <p:nvPicPr>
          <p:cNvPr id="518" name="Picture 2"/>
          <p:cNvPicPr/>
          <p:nvPr/>
        </p:nvPicPr>
        <p:blipFill>
          <a:blip r:embed="rId4" cstate="print"/>
          <a:stretch/>
        </p:blipFill>
        <p:spPr>
          <a:xfrm>
            <a:off x="4768920" y="1413000"/>
            <a:ext cx="3797640" cy="5066280"/>
          </a:xfrm>
          <a:prstGeom prst="rect">
            <a:avLst/>
          </a:prstGeom>
          <a:ln w="9360">
            <a:noFill/>
          </a:ln>
        </p:spPr>
      </p:pic>
      <p:pic>
        <p:nvPicPr>
          <p:cNvPr id="519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pic>
        <p:nvPicPr>
          <p:cNvPr id="265" name="Picture 3"/>
          <p:cNvPicPr/>
          <p:nvPr/>
        </p:nvPicPr>
        <p:blipFill>
          <a:blip r:embed="rId4" cstate="print"/>
          <a:stretch/>
        </p:blipFill>
        <p:spPr>
          <a:xfrm>
            <a:off x="0" y="596412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"/>
          <p:cNvPicPr/>
          <p:nvPr/>
        </p:nvPicPr>
        <p:blipFill>
          <a:blip r:embed="rId3" cstate="print"/>
          <a:stretch/>
        </p:blipFill>
        <p:spPr>
          <a:xfrm>
            <a:off x="9000" y="3600"/>
            <a:ext cx="7355520" cy="5515560"/>
          </a:xfrm>
          <a:prstGeom prst="rect">
            <a:avLst/>
          </a:prstGeom>
          <a:ln w="9360">
            <a:noFill/>
          </a:ln>
        </p:spPr>
      </p:pic>
      <p:pic>
        <p:nvPicPr>
          <p:cNvPr id="521" name="Picture 2"/>
          <p:cNvPicPr/>
          <p:nvPr/>
        </p:nvPicPr>
        <p:blipFill>
          <a:blip r:embed="rId4" cstate="print"/>
          <a:stretch/>
        </p:blipFill>
        <p:spPr>
          <a:xfrm>
            <a:off x="5548320" y="4153320"/>
            <a:ext cx="3594600" cy="2694600"/>
          </a:xfrm>
          <a:prstGeom prst="rect">
            <a:avLst/>
          </a:prstGeom>
          <a:ln w="9360">
            <a:noFill/>
          </a:ln>
        </p:spPr>
      </p:pic>
      <p:pic>
        <p:nvPicPr>
          <p:cNvPr id="522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71280" y="123840"/>
            <a:ext cx="8568360" cy="1303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ORGANIZOWANY JEST COROCZNY KIERMASZ 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UŻYWANYCH PODRĘCZNIKÓW 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524" name="CustomShape 2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CustomShape 3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6" name="Picture 4"/>
          <p:cNvPicPr/>
          <p:nvPr/>
        </p:nvPicPr>
        <p:blipFill>
          <a:blip r:embed="rId3" cstate="print"/>
          <a:stretch/>
        </p:blipFill>
        <p:spPr>
          <a:xfrm>
            <a:off x="467640" y="1556640"/>
            <a:ext cx="4175280" cy="4144320"/>
          </a:xfrm>
          <a:prstGeom prst="rect">
            <a:avLst/>
          </a:prstGeom>
          <a:ln w="9360">
            <a:noFill/>
          </a:ln>
        </p:spPr>
      </p:pic>
      <p:pic>
        <p:nvPicPr>
          <p:cNvPr id="527" name="Picture 5"/>
          <p:cNvPicPr/>
          <p:nvPr/>
        </p:nvPicPr>
        <p:blipFill>
          <a:blip r:embed="rId4" cstate="print"/>
          <a:stretch/>
        </p:blipFill>
        <p:spPr>
          <a:xfrm>
            <a:off x="5148360" y="1241280"/>
            <a:ext cx="3207240" cy="5282280"/>
          </a:xfrm>
          <a:prstGeom prst="rect">
            <a:avLst/>
          </a:prstGeom>
          <a:ln w="9360">
            <a:noFill/>
          </a:ln>
        </p:spPr>
      </p:pic>
      <p:pic>
        <p:nvPicPr>
          <p:cNvPr id="528" name="Picture 3"/>
          <p:cNvPicPr/>
          <p:nvPr/>
        </p:nvPicPr>
        <p:blipFill>
          <a:blip r:embed="rId5" cstate="print"/>
          <a:stretch/>
        </p:blipFill>
        <p:spPr>
          <a:xfrm>
            <a:off x="8248680" y="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      Biblioteka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530" name="Picture 2"/>
          <p:cNvPicPr/>
          <p:nvPr/>
        </p:nvPicPr>
        <p:blipFill>
          <a:blip r:embed="rId3" cstate="print"/>
          <a:stretch/>
        </p:blipFill>
        <p:spPr>
          <a:xfrm>
            <a:off x="468360" y="1268280"/>
            <a:ext cx="8134920" cy="5421960"/>
          </a:xfrm>
          <a:prstGeom prst="rect">
            <a:avLst/>
          </a:prstGeom>
          <a:ln w="9360">
            <a:noFill/>
          </a:ln>
        </p:spPr>
      </p:pic>
      <p:pic>
        <p:nvPicPr>
          <p:cNvPr id="531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ustomShape 1"/>
          <p:cNvSpPr/>
          <p:nvPr/>
        </p:nvSpPr>
        <p:spPr>
          <a:xfrm>
            <a:off x="216000" y="274680"/>
            <a:ext cx="863964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POSIADAMY </a:t>
            </a:r>
            <a:endParaRPr lang="pl-PL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ZMODERNIZOWANE BOISKO</a:t>
            </a:r>
            <a:endParaRPr lang="pl-PL" sz="4000" b="0" strike="noStrike" spc="-1">
              <a:latin typeface="Arial"/>
            </a:endParaRPr>
          </a:p>
        </p:txBody>
      </p:sp>
      <p:pic>
        <p:nvPicPr>
          <p:cNvPr id="533" name="Picture 2"/>
          <p:cNvPicPr/>
          <p:nvPr/>
        </p:nvPicPr>
        <p:blipFill>
          <a:blip r:embed="rId3" cstate="print"/>
          <a:stretch/>
        </p:blipFill>
        <p:spPr>
          <a:xfrm>
            <a:off x="206280" y="1728720"/>
            <a:ext cx="3609000" cy="4812120"/>
          </a:xfrm>
          <a:prstGeom prst="rect">
            <a:avLst/>
          </a:prstGeom>
          <a:ln w="9360">
            <a:noFill/>
          </a:ln>
        </p:spPr>
      </p:pic>
      <p:pic>
        <p:nvPicPr>
          <p:cNvPr id="534" name="Picture 3"/>
          <p:cNvPicPr/>
          <p:nvPr/>
        </p:nvPicPr>
        <p:blipFill>
          <a:blip r:embed="rId4" cstate="print"/>
          <a:stretch/>
        </p:blipFill>
        <p:spPr>
          <a:xfrm>
            <a:off x="4032360" y="2357280"/>
            <a:ext cx="4823280" cy="3616920"/>
          </a:xfrm>
          <a:prstGeom prst="rect">
            <a:avLst/>
          </a:prstGeom>
          <a:ln w="9360">
            <a:noFill/>
          </a:ln>
        </p:spPr>
      </p:pic>
      <p:pic>
        <p:nvPicPr>
          <p:cNvPr id="535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ustomShape 1"/>
          <p:cNvSpPr/>
          <p:nvPr/>
        </p:nvSpPr>
        <p:spPr>
          <a:xfrm>
            <a:off x="216000" y="272880"/>
            <a:ext cx="878256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JAKO JEDYNA SZKOŁA W RYKACH POSIADAMY INTERNAT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537" name="Picture 2"/>
          <p:cNvPicPr/>
          <p:nvPr/>
        </p:nvPicPr>
        <p:blipFill>
          <a:blip r:embed="rId3" cstate="print"/>
          <a:stretch/>
        </p:blipFill>
        <p:spPr>
          <a:xfrm>
            <a:off x="90360" y="1484280"/>
            <a:ext cx="3691440" cy="4923360"/>
          </a:xfrm>
          <a:prstGeom prst="rect">
            <a:avLst/>
          </a:prstGeom>
          <a:ln w="9360">
            <a:noFill/>
          </a:ln>
        </p:spPr>
      </p:pic>
      <p:pic>
        <p:nvPicPr>
          <p:cNvPr id="538" name="Picture 3"/>
          <p:cNvPicPr/>
          <p:nvPr/>
        </p:nvPicPr>
        <p:blipFill>
          <a:blip r:embed="rId4" cstate="print"/>
          <a:stretch/>
        </p:blipFill>
        <p:spPr>
          <a:xfrm>
            <a:off x="3780000" y="4653000"/>
            <a:ext cx="5288400" cy="762480"/>
          </a:xfrm>
          <a:prstGeom prst="rect">
            <a:avLst/>
          </a:prstGeom>
          <a:ln w="9360">
            <a:noFill/>
          </a:ln>
        </p:spPr>
      </p:pic>
      <p:pic>
        <p:nvPicPr>
          <p:cNvPr id="539" name="Picture 4"/>
          <p:cNvPicPr/>
          <p:nvPr/>
        </p:nvPicPr>
        <p:blipFill>
          <a:blip r:embed="rId5" cstate="print"/>
          <a:stretch/>
        </p:blipFill>
        <p:spPr>
          <a:xfrm>
            <a:off x="3780000" y="1484280"/>
            <a:ext cx="4678920" cy="3120120"/>
          </a:xfrm>
          <a:prstGeom prst="rect">
            <a:avLst/>
          </a:prstGeom>
          <a:ln w="9360">
            <a:noFill/>
          </a:ln>
        </p:spPr>
      </p:pic>
      <p:pic>
        <p:nvPicPr>
          <p:cNvPr id="540" name="Picture 3"/>
          <p:cNvPicPr/>
          <p:nvPr/>
        </p:nvPicPr>
        <p:blipFill>
          <a:blip r:embed="rId6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OBIADY JAK U MAMY 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 cstate="print"/>
          <a:stretch/>
        </p:blipFill>
        <p:spPr>
          <a:xfrm>
            <a:off x="277920" y="1473120"/>
            <a:ext cx="4196160" cy="3205800"/>
          </a:xfrm>
          <a:prstGeom prst="rect">
            <a:avLst/>
          </a:prstGeom>
          <a:ln w="9360">
            <a:noFill/>
          </a:ln>
        </p:spPr>
      </p:pic>
      <p:pic>
        <p:nvPicPr>
          <p:cNvPr id="543" name="Picture 3"/>
          <p:cNvPicPr/>
          <p:nvPr/>
        </p:nvPicPr>
        <p:blipFill>
          <a:blip r:embed="rId4" cstate="print"/>
          <a:stretch/>
        </p:blipFill>
        <p:spPr>
          <a:xfrm>
            <a:off x="4680000" y="3006720"/>
            <a:ext cx="4102560" cy="3327840"/>
          </a:xfrm>
          <a:prstGeom prst="rect">
            <a:avLst/>
          </a:prstGeom>
          <a:ln w="9360">
            <a:noFill/>
          </a:ln>
        </p:spPr>
      </p:pic>
      <p:sp>
        <p:nvSpPr>
          <p:cNvPr id="544" name="CustomShape 2"/>
          <p:cNvSpPr/>
          <p:nvPr/>
        </p:nvSpPr>
        <p:spPr>
          <a:xfrm>
            <a:off x="216000" y="5040360"/>
            <a:ext cx="4246920" cy="165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800" b="1" strike="noStrike" spc="-1">
                <a:solidFill>
                  <a:srgbClr val="FF3300"/>
                </a:solidFill>
                <a:latin typeface="Arial"/>
                <a:ea typeface="DejaVu Sans"/>
              </a:rPr>
              <a:t>KOSZT OBIADU TO TYLKO:</a:t>
            </a:r>
            <a:endParaRPr lang="pl-PL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000" b="1" strike="noStrike" spc="-1">
                <a:solidFill>
                  <a:srgbClr val="FF3300"/>
                </a:solidFill>
                <a:latin typeface="Arial"/>
                <a:ea typeface="DejaVu Sans"/>
              </a:rPr>
              <a:t> 5 zł</a:t>
            </a:r>
            <a:endParaRPr lang="pl-PL" sz="4000" b="0" strike="noStrike" spc="-1">
              <a:latin typeface="Arial"/>
            </a:endParaRPr>
          </a:p>
        </p:txBody>
      </p:sp>
      <p:pic>
        <p:nvPicPr>
          <p:cNvPr id="545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144360" y="176040"/>
            <a:ext cx="8853840" cy="1191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W RAMACH LEKCJI W-F  CHODZIMY NA BASEN</a:t>
            </a:r>
            <a:r>
              <a:rPr lang="pl-PL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547" name="Picture 3"/>
          <p:cNvPicPr/>
          <p:nvPr/>
        </p:nvPicPr>
        <p:blipFill>
          <a:blip r:embed="rId3" cstate="print"/>
          <a:stretch/>
        </p:blipFill>
        <p:spPr>
          <a:xfrm>
            <a:off x="0" y="1412640"/>
            <a:ext cx="6071040" cy="3785040"/>
          </a:xfrm>
          <a:prstGeom prst="rect">
            <a:avLst/>
          </a:prstGeom>
          <a:ln w="9360">
            <a:noFill/>
          </a:ln>
        </p:spPr>
      </p:pic>
      <p:pic>
        <p:nvPicPr>
          <p:cNvPr id="548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  <p:pic>
        <p:nvPicPr>
          <p:cNvPr id="549" name="Picture 2"/>
          <p:cNvPicPr/>
          <p:nvPr/>
        </p:nvPicPr>
        <p:blipFill>
          <a:blip r:embed="rId5" cstate="print"/>
          <a:stretch/>
        </p:blipFill>
        <p:spPr>
          <a:xfrm>
            <a:off x="4530240" y="4246560"/>
            <a:ext cx="4642200" cy="26103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0" y="285840"/>
            <a:ext cx="863964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SZKOŁA POSIADA DARMOWY DOSTĘP DO DZIENNIKA VULCAN </a:t>
            </a:r>
            <a:endParaRPr lang="pl-PL" sz="4000" b="0" strike="noStrike" spc="-1">
              <a:latin typeface="Arial"/>
            </a:endParaRPr>
          </a:p>
        </p:txBody>
      </p:sp>
      <p:pic>
        <p:nvPicPr>
          <p:cNvPr id="551" name="Picture 2"/>
          <p:cNvPicPr/>
          <p:nvPr/>
        </p:nvPicPr>
        <p:blipFill>
          <a:blip r:embed="rId3" cstate="print"/>
          <a:stretch/>
        </p:blipFill>
        <p:spPr>
          <a:xfrm>
            <a:off x="766800" y="2679840"/>
            <a:ext cx="7296480" cy="2359440"/>
          </a:xfrm>
          <a:prstGeom prst="rect">
            <a:avLst/>
          </a:prstGeom>
          <a:ln w="9360">
            <a:noFill/>
          </a:ln>
        </p:spPr>
      </p:pic>
      <p:pic>
        <p:nvPicPr>
          <p:cNvPr id="552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W bieżącym roku szkolnym obchodziliśmy 70 rocznicę  powstania szkoły.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554" name="CustomShape 2"/>
          <p:cNvSpPr/>
          <p:nvPr/>
        </p:nvSpPr>
        <p:spPr>
          <a:xfrm>
            <a:off x="457200" y="1604880"/>
            <a:ext cx="8228520" cy="397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5" name="Picture 3"/>
          <p:cNvPicPr/>
          <p:nvPr/>
        </p:nvPicPr>
        <p:blipFill>
          <a:blip r:embed="rId3" cstate="print"/>
          <a:stretch/>
        </p:blipFill>
        <p:spPr>
          <a:xfrm>
            <a:off x="1258920" y="1773360"/>
            <a:ext cx="7128360" cy="4758120"/>
          </a:xfrm>
          <a:prstGeom prst="rect">
            <a:avLst/>
          </a:prstGeom>
          <a:ln w="9360">
            <a:noFill/>
          </a:ln>
        </p:spPr>
      </p:pic>
      <p:pic>
        <p:nvPicPr>
          <p:cNvPr id="556" name="Picture 3"/>
          <p:cNvPicPr/>
          <p:nvPr/>
        </p:nvPicPr>
        <p:blipFill>
          <a:blip r:embed="rId4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457200" y="274680"/>
            <a:ext cx="7468200" cy="114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8" name="Picture 2"/>
          <p:cNvPicPr/>
          <p:nvPr/>
        </p:nvPicPr>
        <p:blipFill>
          <a:blip r:embed="rId3" cstate="print"/>
          <a:stretch/>
        </p:blipFill>
        <p:spPr>
          <a:xfrm>
            <a:off x="179280" y="260280"/>
            <a:ext cx="5956920" cy="3975480"/>
          </a:xfrm>
          <a:prstGeom prst="rect">
            <a:avLst/>
          </a:prstGeom>
          <a:ln w="9360">
            <a:noFill/>
          </a:ln>
        </p:spPr>
      </p:pic>
      <p:pic>
        <p:nvPicPr>
          <p:cNvPr id="559" name="Picture 3"/>
          <p:cNvPicPr/>
          <p:nvPr/>
        </p:nvPicPr>
        <p:blipFill>
          <a:blip r:embed="rId4" cstate="print"/>
          <a:stretch/>
        </p:blipFill>
        <p:spPr>
          <a:xfrm>
            <a:off x="3564000" y="3068640"/>
            <a:ext cx="5387040" cy="3594600"/>
          </a:xfrm>
          <a:prstGeom prst="rect">
            <a:avLst/>
          </a:prstGeom>
          <a:ln w="9360">
            <a:noFill/>
          </a:ln>
        </p:spPr>
      </p:pic>
      <p:pic>
        <p:nvPicPr>
          <p:cNvPr id="560" name="Picture 3"/>
          <p:cNvPicPr/>
          <p:nvPr/>
        </p:nvPicPr>
        <p:blipFill>
          <a:blip r:embed="rId5" cstate="print"/>
          <a:stretch/>
        </p:blipFill>
        <p:spPr>
          <a:xfrm>
            <a:off x="8001000" y="214200"/>
            <a:ext cx="894240" cy="892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29004</TotalTime>
  <Words>603</Words>
  <Application>Microsoft Office PowerPoint</Application>
  <PresentationFormat>Pokaz na ekranie (4:3)</PresentationFormat>
  <Paragraphs>220</Paragraphs>
  <Slides>104</Slides>
  <Notes>101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104</vt:i4>
      </vt:variant>
    </vt:vector>
  </HeadingPairs>
  <TitlesOfParts>
    <vt:vector size="109" baseType="lpstr">
      <vt:lpstr>Office Theme</vt:lpstr>
      <vt:lpstr>Office Theme</vt:lpstr>
      <vt:lpstr>Office Theme</vt:lpstr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zawodowych nr 1 im.władysława Korżyka w Rykach</dc:title>
  <dc:creator>Andzelika</dc:creator>
  <cp:lastModifiedBy>Renata Dróbek</cp:lastModifiedBy>
  <cp:revision>145</cp:revision>
  <cp:lastPrinted>1601-01-01T00:00:00Z</cp:lastPrinted>
  <dcterms:created xsi:type="dcterms:W3CDTF">2015-03-17T19:03:37Z</dcterms:created>
  <dcterms:modified xsi:type="dcterms:W3CDTF">2018-04-23T15:44:05Z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101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104</vt:i4>
  </property>
</Properties>
</file>