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0CF-3B6D-468D-A13F-9E58EA96E57A}" type="datetimeFigureOut">
              <a:rPr lang="pl-PL" smtClean="0"/>
              <a:pPr/>
              <a:t>2012-09-05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A225-4315-4893-BB00-04CC7D299D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0CF-3B6D-468D-A13F-9E58EA96E57A}" type="datetimeFigureOut">
              <a:rPr lang="pl-PL" smtClean="0"/>
              <a:pPr/>
              <a:t>2012-09-05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A225-4315-4893-BB00-04CC7D299D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0CF-3B6D-468D-A13F-9E58EA96E57A}" type="datetimeFigureOut">
              <a:rPr lang="pl-PL" smtClean="0"/>
              <a:pPr/>
              <a:t>2012-09-05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A225-4315-4893-BB00-04CC7D299D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0CF-3B6D-468D-A13F-9E58EA96E57A}" type="datetimeFigureOut">
              <a:rPr lang="pl-PL" smtClean="0"/>
              <a:pPr/>
              <a:t>2012-09-05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A225-4315-4893-BB00-04CC7D299D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0CF-3B6D-468D-A13F-9E58EA96E57A}" type="datetimeFigureOut">
              <a:rPr lang="pl-PL" smtClean="0"/>
              <a:pPr/>
              <a:t>2012-09-05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A225-4315-4893-BB00-04CC7D299D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0CF-3B6D-468D-A13F-9E58EA96E57A}" type="datetimeFigureOut">
              <a:rPr lang="pl-PL" smtClean="0"/>
              <a:pPr/>
              <a:t>2012-09-05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A225-4315-4893-BB00-04CC7D299D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0CF-3B6D-468D-A13F-9E58EA96E57A}" type="datetimeFigureOut">
              <a:rPr lang="pl-PL" smtClean="0"/>
              <a:pPr/>
              <a:t>2012-09-05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A225-4315-4893-BB00-04CC7D299D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0CF-3B6D-468D-A13F-9E58EA96E57A}" type="datetimeFigureOut">
              <a:rPr lang="pl-PL" smtClean="0"/>
              <a:pPr/>
              <a:t>2012-09-05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A225-4315-4893-BB00-04CC7D299D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0CF-3B6D-468D-A13F-9E58EA96E57A}" type="datetimeFigureOut">
              <a:rPr lang="pl-PL" smtClean="0"/>
              <a:pPr/>
              <a:t>2012-09-05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A225-4315-4893-BB00-04CC7D299D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0CF-3B6D-468D-A13F-9E58EA96E57A}" type="datetimeFigureOut">
              <a:rPr lang="pl-PL" smtClean="0"/>
              <a:pPr/>
              <a:t>2012-09-05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A225-4315-4893-BB00-04CC7D299D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0CF-3B6D-468D-A13F-9E58EA96E57A}" type="datetimeFigureOut">
              <a:rPr lang="pl-PL" smtClean="0"/>
              <a:pPr/>
              <a:t>2012-09-05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34A225-4315-4893-BB00-04CC7D299D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3280CF-3B6D-468D-A13F-9E58EA96E57A}" type="datetimeFigureOut">
              <a:rPr lang="pl-PL" smtClean="0"/>
              <a:pPr/>
              <a:t>2012-09-05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34A225-4315-4893-BB00-04CC7D299D54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54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rgbClr val="FF3300"/>
                </a:solidFill>
                <a:latin typeface="Cambria" pitchFamily="18" charset="0"/>
              </a:rPr>
              <a:t>CLASSROOM</a:t>
            </a:r>
            <a:br>
              <a:rPr lang="pl-PL" dirty="0" smtClean="0">
                <a:solidFill>
                  <a:srgbClr val="FF3300"/>
                </a:solidFill>
                <a:latin typeface="Cambria" pitchFamily="18" charset="0"/>
              </a:rPr>
            </a:br>
            <a:r>
              <a:rPr lang="pl-PL" dirty="0" smtClean="0">
                <a:solidFill>
                  <a:srgbClr val="FF3300"/>
                </a:solidFill>
                <a:latin typeface="Cambria" pitchFamily="18" charset="0"/>
              </a:rPr>
              <a:t>LANGUAGE</a:t>
            </a:r>
            <a:endParaRPr lang="pl-PL" dirty="0">
              <a:solidFill>
                <a:srgbClr val="FF33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Tick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true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sentences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and cross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false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sentences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Zaznacz fajką zdania prawdziwe a krzyżykiem fałszywe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Listen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to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four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people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speaking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Posłuchaj czterech rozmawiających osób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Underline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words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you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hear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Podkreśl wyrazy, które słyszysz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Listen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to me and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answer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my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questions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Posłuchajcie i odpowiedzcie na moje pytania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Match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headings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with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paragraphs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Połącz nagłówki z paragrafami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Work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in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pairs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Pracujcie w parach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Open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your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books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on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page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twenty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six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Otwórzcie podręczniki na stronie dwudziestej szóstej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Choose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correct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answers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Wybierz poprawne odpowiedzi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Listen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to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dialogue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Posłuchaj dialogu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Listen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and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circle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correct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answers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Posłuchaj i weź w kółko poprawne odpowiedzi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97728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Good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morning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/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Good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afternoon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Dzień dobry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What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does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word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„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chair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”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mean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?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Co znaczy słowo „</a:t>
            </a:r>
            <a:r>
              <a:rPr lang="pl-PL" sz="2800" dirty="0" err="1" smtClean="0">
                <a:latin typeface="Cambria" pitchFamily="18" charset="0"/>
              </a:rPr>
              <a:t>c</a:t>
            </a:r>
            <a:r>
              <a:rPr lang="pl-PL" sz="2800" dirty="0" err="1" smtClean="0">
                <a:latin typeface="Cambria" pitchFamily="18" charset="0"/>
              </a:rPr>
              <a:t>hair</a:t>
            </a:r>
            <a:r>
              <a:rPr lang="pl-PL" sz="2800" dirty="0" smtClean="0">
                <a:latin typeface="Cambria" pitchFamily="18" charset="0"/>
              </a:rPr>
              <a:t>”?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Read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and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check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your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answers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Przeczytaj i sprawdź swoje odpowiedzi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Complete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sentences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with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correct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forms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of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verbs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Uzupełnij zdania poprawnymi formami czasowników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Look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at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picture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and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say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what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you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can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see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Spójrz na obrazek i powiedz, co widzisz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97728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What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is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„drzwi”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in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English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? 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Jak są „drzwi” po angielsku?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Fill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in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gaps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with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words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from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box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err="1" smtClean="0">
                <a:latin typeface="Cambria" pitchFamily="18" charset="0"/>
              </a:rPr>
              <a:t>Uzupelnij</a:t>
            </a:r>
            <a:r>
              <a:rPr lang="pl-PL" sz="2800" dirty="0" smtClean="0">
                <a:latin typeface="Cambria" pitchFamily="18" charset="0"/>
              </a:rPr>
              <a:t> luki wyrazami z ramki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Match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words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with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pictures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Połącz wyrazy z obrazkami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Close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your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books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Zamknijcie książki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Read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text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and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complete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chart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Przeczytaj tekst i uzupełnij tabelkę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As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your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homework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do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exercises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b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</a:b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two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and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three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Jako pracę domową zróbcie ćwiczenia drugie i trzecie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36815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Read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the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instruction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to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exercise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nine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/>
            </a:r>
            <a:b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</a:b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and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explain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it</a:t>
            </a:r>
            <a:endParaRPr lang="pl-PL" sz="36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mbria" pitchFamily="18" charset="0"/>
              </a:rPr>
              <a:t>Przeczytaj polecenie do ćwiczenia dziewiątego i wyjaśnij je</a:t>
            </a:r>
            <a:endParaRPr lang="pl-PL" sz="28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250</Words>
  <Application>Microsoft Office PowerPoint</Application>
  <PresentationFormat>Pokaz na ekranie (4:3)</PresentationFormat>
  <Paragraphs>45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Przepływ</vt:lpstr>
      <vt:lpstr>CLASSROOM LANGUAGE</vt:lpstr>
      <vt:lpstr>Good morning/Good afternoon</vt:lpstr>
      <vt:lpstr>What is „drzwi” in English? </vt:lpstr>
      <vt:lpstr>Fill in the gaps with the words from the box</vt:lpstr>
      <vt:lpstr>Match the words with the pictures</vt:lpstr>
      <vt:lpstr>Close your books</vt:lpstr>
      <vt:lpstr>Read the text and complete the chart</vt:lpstr>
      <vt:lpstr>As your homework do exercises  two and three</vt:lpstr>
      <vt:lpstr>Read the instruction to exercise nine and explain it</vt:lpstr>
      <vt:lpstr>Tick true sentences and cross false sentences</vt:lpstr>
      <vt:lpstr>Listen to four people speaking</vt:lpstr>
      <vt:lpstr>Underline the words you hear</vt:lpstr>
      <vt:lpstr>Listen to me and answer my questions</vt:lpstr>
      <vt:lpstr>Match the headings with the paragraphs</vt:lpstr>
      <vt:lpstr>Work in pairs</vt:lpstr>
      <vt:lpstr>Open your books on page twenty six</vt:lpstr>
      <vt:lpstr>Choose the correct answers</vt:lpstr>
      <vt:lpstr>Listen to the dialogue</vt:lpstr>
      <vt:lpstr>Listen and circle the correct answers</vt:lpstr>
      <vt:lpstr>What does the word „chair” mean?</vt:lpstr>
      <vt:lpstr>Read and check your answers</vt:lpstr>
      <vt:lpstr>Complete the sentences with the correct forms of the verbs</vt:lpstr>
      <vt:lpstr>Look at the picture and say what you can see</vt:lpstr>
    </vt:vector>
  </TitlesOfParts>
  <Company>domek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ireq</dc:creator>
  <cp:lastModifiedBy>ireq</cp:lastModifiedBy>
  <cp:revision>7</cp:revision>
  <dcterms:created xsi:type="dcterms:W3CDTF">2012-09-05T17:10:48Z</dcterms:created>
  <dcterms:modified xsi:type="dcterms:W3CDTF">2012-09-05T18:14:52Z</dcterms:modified>
</cp:coreProperties>
</file>